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1" r:id="rId2"/>
    <p:sldId id="256" r:id="rId3"/>
    <p:sldId id="258" r:id="rId4"/>
    <p:sldId id="257" r:id="rId5"/>
    <p:sldId id="259" r:id="rId6"/>
    <p:sldId id="265" r:id="rId7"/>
    <p:sldId id="264"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036" autoAdjust="0"/>
  </p:normalViewPr>
  <p:slideViewPr>
    <p:cSldViewPr snapToGrid="0">
      <p:cViewPr varScale="1">
        <p:scale>
          <a:sx n="60" d="100"/>
          <a:sy n="60" d="100"/>
        </p:scale>
        <p:origin x="152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4E27C-2008-4966-8644-FE96C22BC0A5}" type="datetimeFigureOut">
              <a:rPr lang="nl-NL" smtClean="0"/>
              <a:t>16-10-2022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CAB1C3-6046-4D35-99F1-588823B02334}" type="slidenum">
              <a:rPr lang="nl-NL" smtClean="0"/>
              <a:t>‹nr.›</a:t>
            </a:fld>
            <a:endParaRPr lang="nl-NL"/>
          </a:p>
        </p:txBody>
      </p:sp>
    </p:spTree>
    <p:extLst>
      <p:ext uri="{BB962C8B-B14F-4D97-AF65-F5344CB8AC3E}">
        <p14:creationId xmlns:p14="http://schemas.microsoft.com/office/powerpoint/2010/main" val="1144410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Introductie</a:t>
            </a:r>
          </a:p>
          <a:p>
            <a:endParaRPr lang="nl-NL" dirty="0"/>
          </a:p>
          <a:p>
            <a:r>
              <a:rPr lang="nl-NL" dirty="0"/>
              <a:t>Mac Donaldhuis</a:t>
            </a:r>
          </a:p>
          <a:p>
            <a:r>
              <a:rPr lang="nl-NL" dirty="0"/>
              <a:t>Jesaja 55 zingen was mooi toen onze dochter ziek was.</a:t>
            </a:r>
          </a:p>
          <a:p>
            <a:r>
              <a:rPr lang="nl-NL" dirty="0"/>
              <a:t>Allison is nu weer gezond. God zij dank !</a:t>
            </a:r>
          </a:p>
          <a:p>
            <a:endParaRPr lang="nl-NL" dirty="0"/>
          </a:p>
          <a:p>
            <a:r>
              <a:rPr lang="nl-NL" dirty="0"/>
              <a:t>Troost.</a:t>
            </a:r>
          </a:p>
          <a:p>
            <a:r>
              <a:rPr lang="nl-NL" dirty="0"/>
              <a:t>Een lied over God kan je helpen in je situatie. Als je het moeilijk hebt.</a:t>
            </a:r>
          </a:p>
          <a:p>
            <a:endParaRPr lang="nl-NL" dirty="0"/>
          </a:p>
          <a:p>
            <a:r>
              <a:rPr lang="nl-NL" dirty="0"/>
              <a:t>Lied over het nieuwe verbond…. Hierheen hier is water. Gaat over levend water.</a:t>
            </a:r>
          </a:p>
          <a:p>
            <a:r>
              <a:rPr lang="nl-NL" dirty="0"/>
              <a:t>Toen moest je opeens betalen voor water uit de put en de profeet Jesaja protesteerde daar tegen.</a:t>
            </a:r>
          </a:p>
          <a:p>
            <a:r>
              <a:rPr lang="nl-NL" dirty="0"/>
              <a:t>God voorspelt in dit gedeelte het nieuwe verbond dat breder is dan Israël. Alle volken, talen en naties mogen delen in dit verbond.</a:t>
            </a: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1</a:t>
            </a:fld>
            <a:endParaRPr lang="nl-NL"/>
          </a:p>
        </p:txBody>
      </p:sp>
    </p:spTree>
    <p:extLst>
      <p:ext uri="{BB962C8B-B14F-4D97-AF65-F5344CB8AC3E}">
        <p14:creationId xmlns:p14="http://schemas.microsoft.com/office/powerpoint/2010/main" val="385843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Zingen van de 2 bladzijden. </a:t>
            </a:r>
          </a:p>
          <a:p>
            <a:r>
              <a:rPr lang="nl-NL" dirty="0"/>
              <a:t>Sommige </a:t>
            </a:r>
            <a:r>
              <a:rPr lang="nl-NL" dirty="0" err="1"/>
              <a:t>bijbelteksten</a:t>
            </a:r>
            <a:r>
              <a:rPr lang="nl-NL" dirty="0"/>
              <a:t> raken je hart. Bij mij was het luister en je zult leven.</a:t>
            </a:r>
          </a:p>
          <a:p>
            <a:r>
              <a:rPr lang="nl-NL" dirty="0"/>
              <a:t>Ik ben niet zo goed in luisteren in het algemeen. En ook naar God. </a:t>
            </a:r>
          </a:p>
          <a:p>
            <a:r>
              <a:rPr lang="nl-NL" dirty="0"/>
              <a:t>God vraagt hier luister aandacht naar mij.  Door dit telkens te zingen begon ik zijn stem beter te verstaan. God praat in liedjes en melodieën tegen mij.</a:t>
            </a:r>
          </a:p>
          <a:p>
            <a:r>
              <a:rPr lang="nl-NL" dirty="0"/>
              <a:t>Nu kunnen we thuis heel Jesaja 55 zingen.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Wat zou het mooi zijn als je </a:t>
            </a:r>
            <a:r>
              <a:rPr lang="nl-NL" dirty="0" err="1"/>
              <a:t>bijbelteksten</a:t>
            </a:r>
            <a:r>
              <a:rPr lang="nl-NL" dirty="0"/>
              <a:t> ook in je moedertaal kunt zingen en zo onthouden.</a:t>
            </a:r>
          </a:p>
          <a:p>
            <a:endParaRPr lang="nl-NL" dirty="0"/>
          </a:p>
          <a:p>
            <a:r>
              <a:rPr lang="nl-NL" dirty="0"/>
              <a:t>Daarna de vraag:  Welke tekst wil je zingen?</a:t>
            </a:r>
          </a:p>
          <a:p>
            <a:endParaRPr lang="nl-NL" dirty="0"/>
          </a:p>
          <a:p>
            <a:r>
              <a:rPr lang="nl-NL" dirty="0"/>
              <a:t>Vraag </a:t>
            </a:r>
            <a:r>
              <a:rPr lang="nl-NL" dirty="0" err="1"/>
              <a:t>jozo</a:t>
            </a:r>
            <a:r>
              <a:rPr lang="nl-NL" dirty="0"/>
              <a:t> de tekst voor te lezen. Laat open in welke taal, al is je voorkeur </a:t>
            </a:r>
            <a:r>
              <a:rPr lang="nl-NL" dirty="0" err="1"/>
              <a:t>roma</a:t>
            </a:r>
            <a:endParaRPr lang="nl-NL" dirty="0"/>
          </a:p>
          <a:p>
            <a:endParaRPr lang="nl-NL" dirty="0"/>
          </a:p>
          <a:p>
            <a:r>
              <a:rPr lang="nl-NL" dirty="0"/>
              <a:t>1 zin vertalen,     &gt;     ….   Noteer vertaling fonetisch.</a:t>
            </a:r>
          </a:p>
          <a:p>
            <a:r>
              <a:rPr lang="nl-NL" dirty="0"/>
              <a:t>Bijvoorbeeld: </a:t>
            </a:r>
            <a:r>
              <a:rPr lang="nl-NL" dirty="0" err="1"/>
              <a:t>Soske</a:t>
            </a:r>
            <a:r>
              <a:rPr lang="nl-NL" dirty="0"/>
              <a:t> </a:t>
            </a:r>
            <a:r>
              <a:rPr lang="nl-NL" dirty="0" err="1"/>
              <a:t>rosgeruh</a:t>
            </a:r>
            <a:r>
              <a:rPr lang="nl-NL" dirty="0"/>
              <a:t> o love pre </a:t>
            </a:r>
            <a:r>
              <a:rPr lang="nl-NL" dirty="0" err="1"/>
              <a:t>oda</a:t>
            </a:r>
            <a:r>
              <a:rPr lang="nl-NL" dirty="0"/>
              <a:t> </a:t>
            </a:r>
            <a:r>
              <a:rPr lang="nl-NL" dirty="0" err="1"/>
              <a:t>so</a:t>
            </a:r>
            <a:r>
              <a:rPr lang="nl-NL" dirty="0"/>
              <a:t> </a:t>
            </a:r>
            <a:r>
              <a:rPr lang="nl-NL" dirty="0" err="1"/>
              <a:t>nane</a:t>
            </a:r>
            <a:r>
              <a:rPr lang="nl-NL" dirty="0"/>
              <a:t> </a:t>
            </a:r>
            <a:r>
              <a:rPr lang="nl-NL" dirty="0" err="1"/>
              <a:t>moroh</a:t>
            </a:r>
            <a:endParaRPr lang="nl-NL" dirty="0"/>
          </a:p>
          <a:p>
            <a:r>
              <a:rPr lang="nl-NL" dirty="0"/>
              <a:t>uh keren </a:t>
            </a:r>
            <a:r>
              <a:rPr lang="nl-NL" dirty="0" err="1"/>
              <a:t>parus</a:t>
            </a:r>
            <a:r>
              <a:rPr lang="nl-NL" dirty="0"/>
              <a:t> boekie </a:t>
            </a:r>
            <a:r>
              <a:rPr lang="nl-NL" dirty="0" err="1"/>
              <a:t>preoda</a:t>
            </a:r>
            <a:r>
              <a:rPr lang="nl-NL" dirty="0"/>
              <a:t> </a:t>
            </a:r>
            <a:r>
              <a:rPr lang="nl-NL" dirty="0" err="1"/>
              <a:t>so</a:t>
            </a:r>
            <a:r>
              <a:rPr lang="nl-NL" dirty="0"/>
              <a:t> </a:t>
            </a:r>
            <a:r>
              <a:rPr lang="nl-NL" dirty="0" err="1"/>
              <a:t>tumen</a:t>
            </a:r>
            <a:r>
              <a:rPr lang="nl-NL" dirty="0"/>
              <a:t> na </a:t>
            </a:r>
            <a:r>
              <a:rPr lang="nl-NL" dirty="0" err="1"/>
              <a:t>kalarel</a:t>
            </a:r>
            <a:r>
              <a:rPr lang="nl-NL" dirty="0"/>
              <a:t> ?</a:t>
            </a:r>
          </a:p>
          <a:p>
            <a:endParaRPr lang="nl-NL" dirty="0"/>
          </a:p>
          <a:p>
            <a:r>
              <a:rPr lang="nl-NL" dirty="0"/>
              <a:t>Zing gregoriaans de zin.  </a:t>
            </a:r>
          </a:p>
          <a:p>
            <a:endParaRPr lang="nl-NL" dirty="0"/>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2</a:t>
            </a:fld>
            <a:endParaRPr lang="nl-NL"/>
          </a:p>
        </p:txBody>
      </p:sp>
    </p:spTree>
    <p:extLst>
      <p:ext uri="{BB962C8B-B14F-4D97-AF65-F5344CB8AC3E}">
        <p14:creationId xmlns:p14="http://schemas.microsoft.com/office/powerpoint/2010/main" val="2064946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Gezongen tekst uit Jesaja55 : https://www.youtube.com/watch?v=CjbYU-K7hqA</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Jesaja 55 verwijst naar het eeuwigdurend verbond (van het Lam) voor alle naties en volken.    </a:t>
            </a:r>
          </a:p>
          <a:p>
            <a:r>
              <a:rPr lang="nl-NL" dirty="0"/>
              <a:t>Openbaring 7:9 en 14</a:t>
            </a:r>
          </a:p>
          <a:p>
            <a:r>
              <a:rPr lang="nl-NL" dirty="0"/>
              <a:t>“Hierna zag ik en zie, een grote menigte, die niemand tellen kon, uit alle naties, stammen, volken en talen, stond voor de troon en voor het Lam, bekleed met witte gewaden en palmtakken in hun hand”</a:t>
            </a:r>
          </a:p>
          <a:p>
            <a:r>
              <a:rPr lang="nl-NL" dirty="0"/>
              <a:t>“Dezen zijn het die uit de grote verdrukking komen; en zij hebben hun gewaden gewassen en ze hebben hun gewaden wit gemaakt in het bloed van het Lam”</a:t>
            </a: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3</a:t>
            </a:fld>
            <a:endParaRPr lang="nl-NL"/>
          </a:p>
        </p:txBody>
      </p:sp>
    </p:spTree>
    <p:extLst>
      <p:ext uri="{BB962C8B-B14F-4D97-AF65-F5344CB8AC3E}">
        <p14:creationId xmlns:p14="http://schemas.microsoft.com/office/powerpoint/2010/main" val="429400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Zingen van de 2 bladzijden.</a:t>
            </a:r>
          </a:p>
          <a:p>
            <a:endParaRPr lang="nl-NL" dirty="0"/>
          </a:p>
          <a:p>
            <a:r>
              <a:rPr lang="nl-NL" dirty="0"/>
              <a:t>Sommige </a:t>
            </a:r>
            <a:r>
              <a:rPr lang="nl-NL" dirty="0" err="1"/>
              <a:t>bijbelteksten</a:t>
            </a:r>
            <a:r>
              <a:rPr lang="nl-NL" dirty="0"/>
              <a:t> raken je hart. Bij mij was het luister en je zult leven.</a:t>
            </a:r>
          </a:p>
          <a:p>
            <a:r>
              <a:rPr lang="nl-NL" dirty="0"/>
              <a:t>Ik ben niet zo goed in luisteren in het algemeen. En ook naar God. </a:t>
            </a:r>
          </a:p>
          <a:p>
            <a:r>
              <a:rPr lang="nl-NL" dirty="0"/>
              <a:t>God vraagt hier luister aandacht naar mij.  Door dit telkens te zingen begon ik zijn stem beter te verstaan. God praat in liedjes en melodieën tegen mij.</a:t>
            </a:r>
          </a:p>
          <a:p>
            <a:r>
              <a:rPr lang="nl-NL" dirty="0"/>
              <a:t>Nu kunnen we thuis heel Jesaja 55 zingen.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Wat zou het mooi zijn als je </a:t>
            </a:r>
            <a:r>
              <a:rPr lang="nl-NL" dirty="0" err="1"/>
              <a:t>bijbelteksten</a:t>
            </a:r>
            <a:r>
              <a:rPr lang="nl-NL" dirty="0"/>
              <a:t> ook in je moedertaal kunt zingen en zo onthouden.</a:t>
            </a:r>
          </a:p>
          <a:p>
            <a:endParaRPr lang="nl-NL" dirty="0"/>
          </a:p>
          <a:p>
            <a:r>
              <a:rPr lang="nl-NL" dirty="0"/>
              <a:t>Daarna de vraag:  Welke tekst wil je zingen?</a:t>
            </a:r>
          </a:p>
          <a:p>
            <a:endParaRPr lang="nl-NL" dirty="0"/>
          </a:p>
          <a:p>
            <a:r>
              <a:rPr lang="nl-NL" dirty="0"/>
              <a:t>Vraag </a:t>
            </a:r>
            <a:r>
              <a:rPr lang="nl-NL" dirty="0" err="1"/>
              <a:t>Jozo</a:t>
            </a:r>
            <a:r>
              <a:rPr lang="nl-NL" dirty="0"/>
              <a:t> de tekst voor te lezen. Laat open in welke taal, al is je voorkeur Roma</a:t>
            </a:r>
          </a:p>
          <a:p>
            <a:endParaRPr lang="nl-NL" dirty="0"/>
          </a:p>
          <a:p>
            <a:r>
              <a:rPr lang="nl-NL" dirty="0"/>
              <a:t>1 zin vertalen,     &gt;     ….   Noteer vertaling fonetisch.</a:t>
            </a:r>
          </a:p>
          <a:p>
            <a:r>
              <a:rPr lang="nl-NL" dirty="0"/>
              <a:t>Bijvoorbeeld: </a:t>
            </a:r>
            <a:r>
              <a:rPr lang="nl-NL" dirty="0" err="1"/>
              <a:t>Soske</a:t>
            </a:r>
            <a:r>
              <a:rPr lang="nl-NL" dirty="0"/>
              <a:t> </a:t>
            </a:r>
            <a:r>
              <a:rPr lang="nl-NL" dirty="0" err="1"/>
              <a:t>rosgeruh</a:t>
            </a:r>
            <a:r>
              <a:rPr lang="nl-NL" dirty="0"/>
              <a:t> o love pre </a:t>
            </a:r>
            <a:r>
              <a:rPr lang="nl-NL" dirty="0" err="1"/>
              <a:t>oda</a:t>
            </a:r>
            <a:r>
              <a:rPr lang="nl-NL" dirty="0"/>
              <a:t> </a:t>
            </a:r>
            <a:r>
              <a:rPr lang="nl-NL" dirty="0" err="1"/>
              <a:t>so</a:t>
            </a:r>
            <a:r>
              <a:rPr lang="nl-NL" dirty="0"/>
              <a:t> </a:t>
            </a:r>
            <a:r>
              <a:rPr lang="nl-NL" dirty="0" err="1"/>
              <a:t>nane</a:t>
            </a:r>
            <a:r>
              <a:rPr lang="nl-NL" dirty="0"/>
              <a:t> </a:t>
            </a:r>
            <a:r>
              <a:rPr lang="nl-NL" dirty="0" err="1"/>
              <a:t>moroh</a:t>
            </a:r>
            <a:endParaRPr lang="nl-NL" dirty="0"/>
          </a:p>
          <a:p>
            <a:r>
              <a:rPr lang="nl-NL" dirty="0"/>
              <a:t>uh keren </a:t>
            </a:r>
            <a:r>
              <a:rPr lang="nl-NL" dirty="0" err="1"/>
              <a:t>parus</a:t>
            </a:r>
            <a:r>
              <a:rPr lang="nl-NL" dirty="0"/>
              <a:t> boekie </a:t>
            </a:r>
            <a:r>
              <a:rPr lang="nl-NL" dirty="0" err="1"/>
              <a:t>preoda</a:t>
            </a:r>
            <a:r>
              <a:rPr lang="nl-NL" dirty="0"/>
              <a:t> </a:t>
            </a:r>
            <a:r>
              <a:rPr lang="nl-NL" dirty="0" err="1"/>
              <a:t>so</a:t>
            </a:r>
            <a:r>
              <a:rPr lang="nl-NL" dirty="0"/>
              <a:t> </a:t>
            </a:r>
            <a:r>
              <a:rPr lang="nl-NL" dirty="0" err="1"/>
              <a:t>tumen</a:t>
            </a:r>
            <a:r>
              <a:rPr lang="nl-NL" dirty="0"/>
              <a:t> na </a:t>
            </a:r>
            <a:r>
              <a:rPr lang="nl-NL" dirty="0" err="1"/>
              <a:t>kalarel</a:t>
            </a:r>
            <a:r>
              <a:rPr lang="nl-NL" dirty="0"/>
              <a:t> ?</a:t>
            </a:r>
          </a:p>
          <a:p>
            <a:endParaRPr lang="nl-NL" dirty="0"/>
          </a:p>
          <a:p>
            <a:r>
              <a:rPr lang="nl-NL" dirty="0"/>
              <a:t>Zing (als gregoriaans) de zin op de melodie van Jesaja 55.  </a:t>
            </a:r>
          </a:p>
          <a:p>
            <a:endParaRPr lang="nl-NL" dirty="0"/>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4</a:t>
            </a:fld>
            <a:endParaRPr lang="nl-NL"/>
          </a:p>
        </p:txBody>
      </p:sp>
    </p:spTree>
    <p:extLst>
      <p:ext uri="{BB962C8B-B14F-4D97-AF65-F5344CB8AC3E}">
        <p14:creationId xmlns:p14="http://schemas.microsoft.com/office/powerpoint/2010/main" val="1281263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maakt een bruggetje van het verlaten van de weg van goddelozen naar de Here God.</a:t>
            </a:r>
          </a:p>
          <a:p>
            <a:r>
              <a:rPr lang="nl-NL" dirty="0"/>
              <a:t>Dat staat ook in Psalm 1. </a:t>
            </a:r>
          </a:p>
          <a:p>
            <a:r>
              <a:rPr lang="nl-NL" dirty="0"/>
              <a:t>Laat hierna het lied horen  “Welzalig de man die niet wandelt” van Sela</a:t>
            </a:r>
          </a:p>
          <a:p>
            <a:endParaRPr lang="nl-NL" dirty="0"/>
          </a:p>
          <a:p>
            <a:r>
              <a:rPr lang="nl-NL" dirty="0"/>
              <a:t>Jesaja 55 gaat over het nieuwe verbond dat er aan gaat komen.</a:t>
            </a:r>
          </a:p>
          <a:p>
            <a:r>
              <a:rPr lang="nl-NL" dirty="0"/>
              <a:t>Het gaat over water wat leven geeft voor iedereen die dorst heeft.….. Het levende water    </a:t>
            </a:r>
          </a:p>
          <a:p>
            <a:r>
              <a:rPr lang="nl-NL" dirty="0"/>
              <a:t>Hierheen, hier is water, voor ieder die dorst heeft.   Luister en je zult leven. Luister naar Jezus zelf in Johannes 4.</a:t>
            </a:r>
          </a:p>
          <a:p>
            <a:r>
              <a:rPr lang="nl-NL" dirty="0"/>
              <a:t>Jezus zegt zelf dat je bij hem kunt komen als je dorst hebt. Dat hij water geeft waarvan je geen dorst meer zult hebben.</a:t>
            </a:r>
          </a:p>
          <a:p>
            <a:r>
              <a:rPr lang="nl-NL" dirty="0"/>
              <a:t>Hij geeft water dat leven geeft.   Het wordt in jou een bron van het levende water. </a:t>
            </a:r>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5</a:t>
            </a:fld>
            <a:endParaRPr lang="nl-NL"/>
          </a:p>
        </p:txBody>
      </p:sp>
    </p:spTree>
    <p:extLst>
      <p:ext uri="{BB962C8B-B14F-4D97-AF65-F5344CB8AC3E}">
        <p14:creationId xmlns:p14="http://schemas.microsoft.com/office/powerpoint/2010/main" val="4276166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Lied Sela  “Welzalig de man”</a:t>
            </a:r>
          </a:p>
          <a:p>
            <a:r>
              <a:rPr lang="nl-NL" dirty="0"/>
              <a:t>https://www.youtube.com/watch?v=foJuHv49Ddo</a:t>
            </a:r>
          </a:p>
          <a:p>
            <a:endParaRPr lang="nl-NL" dirty="0"/>
          </a:p>
          <a:p>
            <a:r>
              <a:rPr lang="nl-NL" b="0" i="0" dirty="0">
                <a:solidFill>
                  <a:srgbClr val="030303"/>
                </a:solidFill>
                <a:effectLst/>
                <a:latin typeface="Roboto" panose="02000000000000000000" pitchFamily="2" charset="0"/>
              </a:rPr>
              <a:t>Psalm 1 Welzalig de man die niet wandelt in de raad der goddelozen, die niet staat op de weg der zondaars, nog zit in de kring der spotters; 2 maar aan des Heren wet zijn welgevallen heeft, en diens wet overpeinst bij dag en bij nacht. 3 Want hij is als een boom, geplant aan waterstromen, die zijn vrucht geeft op zijn tijd, welks loof niet verwelkt; - al wat hij onderneemt gelukt.</a:t>
            </a:r>
            <a:endParaRPr lang="nl-NL" dirty="0"/>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6</a:t>
            </a:fld>
            <a:endParaRPr lang="nl-NL"/>
          </a:p>
        </p:txBody>
      </p:sp>
    </p:spTree>
    <p:extLst>
      <p:ext uri="{BB962C8B-B14F-4D97-AF65-F5344CB8AC3E}">
        <p14:creationId xmlns:p14="http://schemas.microsoft.com/office/powerpoint/2010/main" val="2245532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Alls</a:t>
            </a:r>
            <a:r>
              <a:rPr lang="nl-NL" dirty="0"/>
              <a:t> God levend wat in mij laat opwellen als een bron,</a:t>
            </a:r>
          </a:p>
          <a:p>
            <a:r>
              <a:rPr lang="nl-NL" dirty="0"/>
              <a:t>Dan kan ik God vragen.   God mag Uw levend water in mij opwellen.   En stromen naar mijn zoon, mijn dochter. </a:t>
            </a:r>
            <a:br>
              <a:rPr lang="nl-NL" dirty="0"/>
            </a:br>
            <a:r>
              <a:rPr lang="nl-NL" dirty="0"/>
              <a:t>En een oma waarin God een bron brengt van levend water, die mag vragen of haar dochter ook van het levend water mag genieten en haar kleinkinderen. </a:t>
            </a:r>
          </a:p>
          <a:p>
            <a:endParaRPr lang="nl-NL" dirty="0"/>
          </a:p>
          <a:p>
            <a:r>
              <a:rPr lang="nl-NL" dirty="0"/>
              <a:t>En vraag ik Marianne om te vertellen over de boom en wat het voor haar verbeeld.</a:t>
            </a:r>
          </a:p>
          <a:p>
            <a:r>
              <a:rPr lang="nl-NL" dirty="0"/>
              <a:t>Boom gemaakt.   12 jaar.     Nu 50 jaar en de schildering gemaakt.  Eerst witte stof om de boom, nu staat die aan levend water.</a:t>
            </a:r>
            <a:br>
              <a:rPr lang="nl-NL" dirty="0"/>
            </a:br>
            <a:r>
              <a:rPr lang="nl-NL" dirty="0"/>
              <a:t>12 jaar verdrietig en eenzaam, alle kinderen konden leren en met elkaar spelen en ik was traag en eenzaam.</a:t>
            </a:r>
            <a:br>
              <a:rPr lang="nl-NL" dirty="0"/>
            </a:br>
            <a:r>
              <a:rPr lang="nl-NL" dirty="0"/>
              <a:t>Mn leven werd bitter.    Maar God maakt zoet.      De rots is als waarom naar God schreeuwen.</a:t>
            </a:r>
            <a:br>
              <a:rPr lang="nl-NL" dirty="0"/>
            </a:br>
            <a:r>
              <a:rPr lang="nl-NL" dirty="0"/>
              <a:t>En t levend water is als God zegt. Mijn geliefde kind.   Ik heb je allang gezien, toen jij mij nog niet wilde zien.   Ik wil je graag levend water geven tot in eeuwigheid.</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81CAB1C3-6046-4D35-99F1-588823B02334}" type="slidenum">
              <a:rPr lang="nl-NL" smtClean="0"/>
              <a:t>7</a:t>
            </a:fld>
            <a:endParaRPr lang="nl-NL"/>
          </a:p>
        </p:txBody>
      </p:sp>
    </p:spTree>
    <p:extLst>
      <p:ext uri="{BB962C8B-B14F-4D97-AF65-F5344CB8AC3E}">
        <p14:creationId xmlns:p14="http://schemas.microsoft.com/office/powerpoint/2010/main" val="1710478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33AF01-E0D2-91A3-EAE5-A90FC2A6B28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AFC6547-69EE-50E0-AD8D-6D512DC68D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1D4D835-BE3E-3E4F-A15E-7525E26B5952}"/>
              </a:ext>
            </a:extLst>
          </p:cNvPr>
          <p:cNvSpPr>
            <a:spLocks noGrp="1"/>
          </p:cNvSpPr>
          <p:nvPr>
            <p:ph type="dt" sz="half" idx="10"/>
          </p:nvPr>
        </p:nvSpPr>
        <p:spPr/>
        <p:txBody>
          <a:bodyPr/>
          <a:lstStyle/>
          <a:p>
            <a:fld id="{3A2CD729-A5C7-4362-B616-EF6EE4FD6E5B}" type="datetimeFigureOut">
              <a:rPr lang="nl-NL" smtClean="0"/>
              <a:t>16-10-2022</a:t>
            </a:fld>
            <a:endParaRPr lang="nl-NL"/>
          </a:p>
        </p:txBody>
      </p:sp>
      <p:sp>
        <p:nvSpPr>
          <p:cNvPr id="5" name="Tijdelijke aanduiding voor voettekst 4">
            <a:extLst>
              <a:ext uri="{FF2B5EF4-FFF2-40B4-BE49-F238E27FC236}">
                <a16:creationId xmlns:a16="http://schemas.microsoft.com/office/drawing/2014/main" id="{66BB6B5A-02A0-934F-2A33-4A2297347A2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6D32963-535F-3A14-A59F-FD174D45BDD9}"/>
              </a:ext>
            </a:extLst>
          </p:cNvPr>
          <p:cNvSpPr>
            <a:spLocks noGrp="1"/>
          </p:cNvSpPr>
          <p:nvPr>
            <p:ph type="sldNum" sz="quarter" idx="12"/>
          </p:nvPr>
        </p:nvSpPr>
        <p:spPr/>
        <p:txBody>
          <a:bodyPr/>
          <a:lstStyle/>
          <a:p>
            <a:fld id="{F4B98554-0A55-48A3-84EE-B7654952AB56}" type="slidenum">
              <a:rPr lang="nl-NL" smtClean="0"/>
              <a:t>‹nr.›</a:t>
            </a:fld>
            <a:endParaRPr lang="nl-NL"/>
          </a:p>
        </p:txBody>
      </p:sp>
    </p:spTree>
    <p:extLst>
      <p:ext uri="{BB962C8B-B14F-4D97-AF65-F5344CB8AC3E}">
        <p14:creationId xmlns:p14="http://schemas.microsoft.com/office/powerpoint/2010/main" val="1531643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396969-F1E1-52C7-EC6C-8238096E0AB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B40E809-B9D7-BB11-A86D-16836DD4705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88F2CEA-5929-9B2C-CBF4-0D12AEF6B149}"/>
              </a:ext>
            </a:extLst>
          </p:cNvPr>
          <p:cNvSpPr>
            <a:spLocks noGrp="1"/>
          </p:cNvSpPr>
          <p:nvPr>
            <p:ph type="dt" sz="half" idx="10"/>
          </p:nvPr>
        </p:nvSpPr>
        <p:spPr/>
        <p:txBody>
          <a:bodyPr/>
          <a:lstStyle/>
          <a:p>
            <a:fld id="{3A2CD729-A5C7-4362-B616-EF6EE4FD6E5B}" type="datetimeFigureOut">
              <a:rPr lang="nl-NL" smtClean="0"/>
              <a:t>16-10-2022</a:t>
            </a:fld>
            <a:endParaRPr lang="nl-NL"/>
          </a:p>
        </p:txBody>
      </p:sp>
      <p:sp>
        <p:nvSpPr>
          <p:cNvPr id="5" name="Tijdelijke aanduiding voor voettekst 4">
            <a:extLst>
              <a:ext uri="{FF2B5EF4-FFF2-40B4-BE49-F238E27FC236}">
                <a16:creationId xmlns:a16="http://schemas.microsoft.com/office/drawing/2014/main" id="{248F9B61-E126-7831-582D-70137A4B0F2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29B6322-9101-DBD2-0943-3E04BDC8EFC7}"/>
              </a:ext>
            </a:extLst>
          </p:cNvPr>
          <p:cNvSpPr>
            <a:spLocks noGrp="1"/>
          </p:cNvSpPr>
          <p:nvPr>
            <p:ph type="sldNum" sz="quarter" idx="12"/>
          </p:nvPr>
        </p:nvSpPr>
        <p:spPr/>
        <p:txBody>
          <a:bodyPr/>
          <a:lstStyle/>
          <a:p>
            <a:fld id="{F4B98554-0A55-48A3-84EE-B7654952AB56}" type="slidenum">
              <a:rPr lang="nl-NL" smtClean="0"/>
              <a:t>‹nr.›</a:t>
            </a:fld>
            <a:endParaRPr lang="nl-NL"/>
          </a:p>
        </p:txBody>
      </p:sp>
    </p:spTree>
    <p:extLst>
      <p:ext uri="{BB962C8B-B14F-4D97-AF65-F5344CB8AC3E}">
        <p14:creationId xmlns:p14="http://schemas.microsoft.com/office/powerpoint/2010/main" val="2966060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906D2AD-35C6-9004-C38B-057995763C2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1A28B4F-FBC9-22C3-0EA4-6A8A749CBDF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734EB7C-3329-DC9C-B5EB-7CBE3C134F17}"/>
              </a:ext>
            </a:extLst>
          </p:cNvPr>
          <p:cNvSpPr>
            <a:spLocks noGrp="1"/>
          </p:cNvSpPr>
          <p:nvPr>
            <p:ph type="dt" sz="half" idx="10"/>
          </p:nvPr>
        </p:nvSpPr>
        <p:spPr/>
        <p:txBody>
          <a:bodyPr/>
          <a:lstStyle/>
          <a:p>
            <a:fld id="{3A2CD729-A5C7-4362-B616-EF6EE4FD6E5B}" type="datetimeFigureOut">
              <a:rPr lang="nl-NL" smtClean="0"/>
              <a:t>16-10-2022</a:t>
            </a:fld>
            <a:endParaRPr lang="nl-NL"/>
          </a:p>
        </p:txBody>
      </p:sp>
      <p:sp>
        <p:nvSpPr>
          <p:cNvPr id="5" name="Tijdelijke aanduiding voor voettekst 4">
            <a:extLst>
              <a:ext uri="{FF2B5EF4-FFF2-40B4-BE49-F238E27FC236}">
                <a16:creationId xmlns:a16="http://schemas.microsoft.com/office/drawing/2014/main" id="{6847FF46-C8D6-4F1D-A854-9E713840A59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801FE4F-FDBC-7A27-1C57-9684531FE217}"/>
              </a:ext>
            </a:extLst>
          </p:cNvPr>
          <p:cNvSpPr>
            <a:spLocks noGrp="1"/>
          </p:cNvSpPr>
          <p:nvPr>
            <p:ph type="sldNum" sz="quarter" idx="12"/>
          </p:nvPr>
        </p:nvSpPr>
        <p:spPr/>
        <p:txBody>
          <a:bodyPr/>
          <a:lstStyle/>
          <a:p>
            <a:fld id="{F4B98554-0A55-48A3-84EE-B7654952AB56}" type="slidenum">
              <a:rPr lang="nl-NL" smtClean="0"/>
              <a:t>‹nr.›</a:t>
            </a:fld>
            <a:endParaRPr lang="nl-NL"/>
          </a:p>
        </p:txBody>
      </p:sp>
    </p:spTree>
    <p:extLst>
      <p:ext uri="{BB962C8B-B14F-4D97-AF65-F5344CB8AC3E}">
        <p14:creationId xmlns:p14="http://schemas.microsoft.com/office/powerpoint/2010/main" val="4179441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047A6E-DCEE-B24A-6E59-FA0D7B7D532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B7D40CE-3243-A665-833E-7F4BBB38FE9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2F71AF0-43D7-DA01-270D-931C09C12614}"/>
              </a:ext>
            </a:extLst>
          </p:cNvPr>
          <p:cNvSpPr>
            <a:spLocks noGrp="1"/>
          </p:cNvSpPr>
          <p:nvPr>
            <p:ph type="dt" sz="half" idx="10"/>
          </p:nvPr>
        </p:nvSpPr>
        <p:spPr/>
        <p:txBody>
          <a:bodyPr/>
          <a:lstStyle/>
          <a:p>
            <a:fld id="{3A2CD729-A5C7-4362-B616-EF6EE4FD6E5B}" type="datetimeFigureOut">
              <a:rPr lang="nl-NL" smtClean="0"/>
              <a:t>16-10-2022</a:t>
            </a:fld>
            <a:endParaRPr lang="nl-NL"/>
          </a:p>
        </p:txBody>
      </p:sp>
      <p:sp>
        <p:nvSpPr>
          <p:cNvPr id="5" name="Tijdelijke aanduiding voor voettekst 4">
            <a:extLst>
              <a:ext uri="{FF2B5EF4-FFF2-40B4-BE49-F238E27FC236}">
                <a16:creationId xmlns:a16="http://schemas.microsoft.com/office/drawing/2014/main" id="{EE8626F9-5908-1146-FE50-4CF4B2EB275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63F914D-6678-B810-22AD-32D38E327F90}"/>
              </a:ext>
            </a:extLst>
          </p:cNvPr>
          <p:cNvSpPr>
            <a:spLocks noGrp="1"/>
          </p:cNvSpPr>
          <p:nvPr>
            <p:ph type="sldNum" sz="quarter" idx="12"/>
          </p:nvPr>
        </p:nvSpPr>
        <p:spPr/>
        <p:txBody>
          <a:bodyPr/>
          <a:lstStyle/>
          <a:p>
            <a:fld id="{F4B98554-0A55-48A3-84EE-B7654952AB56}" type="slidenum">
              <a:rPr lang="nl-NL" smtClean="0"/>
              <a:t>‹nr.›</a:t>
            </a:fld>
            <a:endParaRPr lang="nl-NL"/>
          </a:p>
        </p:txBody>
      </p:sp>
    </p:spTree>
    <p:extLst>
      <p:ext uri="{BB962C8B-B14F-4D97-AF65-F5344CB8AC3E}">
        <p14:creationId xmlns:p14="http://schemas.microsoft.com/office/powerpoint/2010/main" val="3206542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8B81E9-187B-CAAA-BE06-5D4B2A8FFFF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AAD2C92-5573-3D43-E303-83DE562A12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99BC8FD-9594-5659-4AAF-9BA63E284557}"/>
              </a:ext>
            </a:extLst>
          </p:cNvPr>
          <p:cNvSpPr>
            <a:spLocks noGrp="1"/>
          </p:cNvSpPr>
          <p:nvPr>
            <p:ph type="dt" sz="half" idx="10"/>
          </p:nvPr>
        </p:nvSpPr>
        <p:spPr/>
        <p:txBody>
          <a:bodyPr/>
          <a:lstStyle/>
          <a:p>
            <a:fld id="{3A2CD729-A5C7-4362-B616-EF6EE4FD6E5B}" type="datetimeFigureOut">
              <a:rPr lang="nl-NL" smtClean="0"/>
              <a:t>16-10-2022</a:t>
            </a:fld>
            <a:endParaRPr lang="nl-NL"/>
          </a:p>
        </p:txBody>
      </p:sp>
      <p:sp>
        <p:nvSpPr>
          <p:cNvPr id="5" name="Tijdelijke aanduiding voor voettekst 4">
            <a:extLst>
              <a:ext uri="{FF2B5EF4-FFF2-40B4-BE49-F238E27FC236}">
                <a16:creationId xmlns:a16="http://schemas.microsoft.com/office/drawing/2014/main" id="{6BC75E70-063D-E3A9-58BB-7E2570D3CE1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04D33E2-F709-2563-2E92-4830BBDCC866}"/>
              </a:ext>
            </a:extLst>
          </p:cNvPr>
          <p:cNvSpPr>
            <a:spLocks noGrp="1"/>
          </p:cNvSpPr>
          <p:nvPr>
            <p:ph type="sldNum" sz="quarter" idx="12"/>
          </p:nvPr>
        </p:nvSpPr>
        <p:spPr/>
        <p:txBody>
          <a:bodyPr/>
          <a:lstStyle/>
          <a:p>
            <a:fld id="{F4B98554-0A55-48A3-84EE-B7654952AB56}" type="slidenum">
              <a:rPr lang="nl-NL" smtClean="0"/>
              <a:t>‹nr.›</a:t>
            </a:fld>
            <a:endParaRPr lang="nl-NL"/>
          </a:p>
        </p:txBody>
      </p:sp>
    </p:spTree>
    <p:extLst>
      <p:ext uri="{BB962C8B-B14F-4D97-AF65-F5344CB8AC3E}">
        <p14:creationId xmlns:p14="http://schemas.microsoft.com/office/powerpoint/2010/main" val="3233993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77B607-5DF5-8588-A465-8BE35B0BEE3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3E042BA-42A6-25ED-529A-05A32634F72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AFFCC5B-778C-FDD2-9E17-6AB319F2450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E706942-F055-D78B-68AA-1D018323B8EB}"/>
              </a:ext>
            </a:extLst>
          </p:cNvPr>
          <p:cNvSpPr>
            <a:spLocks noGrp="1"/>
          </p:cNvSpPr>
          <p:nvPr>
            <p:ph type="dt" sz="half" idx="10"/>
          </p:nvPr>
        </p:nvSpPr>
        <p:spPr/>
        <p:txBody>
          <a:bodyPr/>
          <a:lstStyle/>
          <a:p>
            <a:fld id="{3A2CD729-A5C7-4362-B616-EF6EE4FD6E5B}" type="datetimeFigureOut">
              <a:rPr lang="nl-NL" smtClean="0"/>
              <a:t>16-10-2022</a:t>
            </a:fld>
            <a:endParaRPr lang="nl-NL"/>
          </a:p>
        </p:txBody>
      </p:sp>
      <p:sp>
        <p:nvSpPr>
          <p:cNvPr id="6" name="Tijdelijke aanduiding voor voettekst 5">
            <a:extLst>
              <a:ext uri="{FF2B5EF4-FFF2-40B4-BE49-F238E27FC236}">
                <a16:creationId xmlns:a16="http://schemas.microsoft.com/office/drawing/2014/main" id="{3C4A8BDE-5EA2-B35C-8958-06ED8164036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49DD706-57EB-BA74-6906-33D69B983393}"/>
              </a:ext>
            </a:extLst>
          </p:cNvPr>
          <p:cNvSpPr>
            <a:spLocks noGrp="1"/>
          </p:cNvSpPr>
          <p:nvPr>
            <p:ph type="sldNum" sz="quarter" idx="12"/>
          </p:nvPr>
        </p:nvSpPr>
        <p:spPr/>
        <p:txBody>
          <a:bodyPr/>
          <a:lstStyle/>
          <a:p>
            <a:fld id="{F4B98554-0A55-48A3-84EE-B7654952AB56}" type="slidenum">
              <a:rPr lang="nl-NL" smtClean="0"/>
              <a:t>‹nr.›</a:t>
            </a:fld>
            <a:endParaRPr lang="nl-NL"/>
          </a:p>
        </p:txBody>
      </p:sp>
    </p:spTree>
    <p:extLst>
      <p:ext uri="{BB962C8B-B14F-4D97-AF65-F5344CB8AC3E}">
        <p14:creationId xmlns:p14="http://schemas.microsoft.com/office/powerpoint/2010/main" val="1172594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ABD7AD-0964-3572-C0EF-CEB68872CDF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192078F-809E-2E29-B29F-40E56C3DF5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EE15434-B45D-57FD-9E66-53609DCA396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978E0CE-7CAC-7B69-31C1-80A48FE503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5FE0972-5219-A610-EAF3-5F4EC70129A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91110BE-D11B-F892-16A6-2684EA453213}"/>
              </a:ext>
            </a:extLst>
          </p:cNvPr>
          <p:cNvSpPr>
            <a:spLocks noGrp="1"/>
          </p:cNvSpPr>
          <p:nvPr>
            <p:ph type="dt" sz="half" idx="10"/>
          </p:nvPr>
        </p:nvSpPr>
        <p:spPr/>
        <p:txBody>
          <a:bodyPr/>
          <a:lstStyle/>
          <a:p>
            <a:fld id="{3A2CD729-A5C7-4362-B616-EF6EE4FD6E5B}" type="datetimeFigureOut">
              <a:rPr lang="nl-NL" smtClean="0"/>
              <a:t>16-10-2022</a:t>
            </a:fld>
            <a:endParaRPr lang="nl-NL"/>
          </a:p>
        </p:txBody>
      </p:sp>
      <p:sp>
        <p:nvSpPr>
          <p:cNvPr id="8" name="Tijdelijke aanduiding voor voettekst 7">
            <a:extLst>
              <a:ext uri="{FF2B5EF4-FFF2-40B4-BE49-F238E27FC236}">
                <a16:creationId xmlns:a16="http://schemas.microsoft.com/office/drawing/2014/main" id="{E88CE9D7-8486-F4CE-C60A-7EEEA0271DE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07B09B9-0EBA-0E6A-F9E2-46A222FF4F0B}"/>
              </a:ext>
            </a:extLst>
          </p:cNvPr>
          <p:cNvSpPr>
            <a:spLocks noGrp="1"/>
          </p:cNvSpPr>
          <p:nvPr>
            <p:ph type="sldNum" sz="quarter" idx="12"/>
          </p:nvPr>
        </p:nvSpPr>
        <p:spPr/>
        <p:txBody>
          <a:bodyPr/>
          <a:lstStyle/>
          <a:p>
            <a:fld id="{F4B98554-0A55-48A3-84EE-B7654952AB56}" type="slidenum">
              <a:rPr lang="nl-NL" smtClean="0"/>
              <a:t>‹nr.›</a:t>
            </a:fld>
            <a:endParaRPr lang="nl-NL"/>
          </a:p>
        </p:txBody>
      </p:sp>
    </p:spTree>
    <p:extLst>
      <p:ext uri="{BB962C8B-B14F-4D97-AF65-F5344CB8AC3E}">
        <p14:creationId xmlns:p14="http://schemas.microsoft.com/office/powerpoint/2010/main" val="224972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9EC4B-488F-B31A-1156-3278DCF0DDF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E6F2843-4ED9-280C-A465-BA35667708D0}"/>
              </a:ext>
            </a:extLst>
          </p:cNvPr>
          <p:cNvSpPr>
            <a:spLocks noGrp="1"/>
          </p:cNvSpPr>
          <p:nvPr>
            <p:ph type="dt" sz="half" idx="10"/>
          </p:nvPr>
        </p:nvSpPr>
        <p:spPr/>
        <p:txBody>
          <a:bodyPr/>
          <a:lstStyle/>
          <a:p>
            <a:fld id="{3A2CD729-A5C7-4362-B616-EF6EE4FD6E5B}" type="datetimeFigureOut">
              <a:rPr lang="nl-NL" smtClean="0"/>
              <a:t>16-10-2022</a:t>
            </a:fld>
            <a:endParaRPr lang="nl-NL"/>
          </a:p>
        </p:txBody>
      </p:sp>
      <p:sp>
        <p:nvSpPr>
          <p:cNvPr id="4" name="Tijdelijke aanduiding voor voettekst 3">
            <a:extLst>
              <a:ext uri="{FF2B5EF4-FFF2-40B4-BE49-F238E27FC236}">
                <a16:creationId xmlns:a16="http://schemas.microsoft.com/office/drawing/2014/main" id="{5EE897BA-376D-12D3-A406-DE8C7962548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12F39DB-FE99-3FF4-CF65-E73EA3D93411}"/>
              </a:ext>
            </a:extLst>
          </p:cNvPr>
          <p:cNvSpPr>
            <a:spLocks noGrp="1"/>
          </p:cNvSpPr>
          <p:nvPr>
            <p:ph type="sldNum" sz="quarter" idx="12"/>
          </p:nvPr>
        </p:nvSpPr>
        <p:spPr/>
        <p:txBody>
          <a:bodyPr/>
          <a:lstStyle/>
          <a:p>
            <a:fld id="{F4B98554-0A55-48A3-84EE-B7654952AB56}" type="slidenum">
              <a:rPr lang="nl-NL" smtClean="0"/>
              <a:t>‹nr.›</a:t>
            </a:fld>
            <a:endParaRPr lang="nl-NL"/>
          </a:p>
        </p:txBody>
      </p:sp>
    </p:spTree>
    <p:extLst>
      <p:ext uri="{BB962C8B-B14F-4D97-AF65-F5344CB8AC3E}">
        <p14:creationId xmlns:p14="http://schemas.microsoft.com/office/powerpoint/2010/main" val="1937959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36C4484-ABB9-12F9-28B2-EF1B2A7AA405}"/>
              </a:ext>
            </a:extLst>
          </p:cNvPr>
          <p:cNvSpPr>
            <a:spLocks noGrp="1"/>
          </p:cNvSpPr>
          <p:nvPr>
            <p:ph type="dt" sz="half" idx="10"/>
          </p:nvPr>
        </p:nvSpPr>
        <p:spPr/>
        <p:txBody>
          <a:bodyPr/>
          <a:lstStyle/>
          <a:p>
            <a:fld id="{3A2CD729-A5C7-4362-B616-EF6EE4FD6E5B}" type="datetimeFigureOut">
              <a:rPr lang="nl-NL" smtClean="0"/>
              <a:t>16-10-2022</a:t>
            </a:fld>
            <a:endParaRPr lang="nl-NL"/>
          </a:p>
        </p:txBody>
      </p:sp>
      <p:sp>
        <p:nvSpPr>
          <p:cNvPr id="3" name="Tijdelijke aanduiding voor voettekst 2">
            <a:extLst>
              <a:ext uri="{FF2B5EF4-FFF2-40B4-BE49-F238E27FC236}">
                <a16:creationId xmlns:a16="http://schemas.microsoft.com/office/drawing/2014/main" id="{4C5377EA-C62E-1460-6C39-59D1658824A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94A4B22-08C2-89D4-C058-2C1D82F4283B}"/>
              </a:ext>
            </a:extLst>
          </p:cNvPr>
          <p:cNvSpPr>
            <a:spLocks noGrp="1"/>
          </p:cNvSpPr>
          <p:nvPr>
            <p:ph type="sldNum" sz="quarter" idx="12"/>
          </p:nvPr>
        </p:nvSpPr>
        <p:spPr/>
        <p:txBody>
          <a:bodyPr/>
          <a:lstStyle/>
          <a:p>
            <a:fld id="{F4B98554-0A55-48A3-84EE-B7654952AB56}" type="slidenum">
              <a:rPr lang="nl-NL" smtClean="0"/>
              <a:t>‹nr.›</a:t>
            </a:fld>
            <a:endParaRPr lang="nl-NL"/>
          </a:p>
        </p:txBody>
      </p:sp>
    </p:spTree>
    <p:extLst>
      <p:ext uri="{BB962C8B-B14F-4D97-AF65-F5344CB8AC3E}">
        <p14:creationId xmlns:p14="http://schemas.microsoft.com/office/powerpoint/2010/main" val="2770892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33196C-C934-F684-ACAE-97EDF2F17AC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0E3C67A-922F-F8D4-B549-CDF98998EA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53388C9-5E61-BD14-D948-222F2D538F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D97299F-83A3-446D-035B-62D482598366}"/>
              </a:ext>
            </a:extLst>
          </p:cNvPr>
          <p:cNvSpPr>
            <a:spLocks noGrp="1"/>
          </p:cNvSpPr>
          <p:nvPr>
            <p:ph type="dt" sz="half" idx="10"/>
          </p:nvPr>
        </p:nvSpPr>
        <p:spPr/>
        <p:txBody>
          <a:bodyPr/>
          <a:lstStyle/>
          <a:p>
            <a:fld id="{3A2CD729-A5C7-4362-B616-EF6EE4FD6E5B}" type="datetimeFigureOut">
              <a:rPr lang="nl-NL" smtClean="0"/>
              <a:t>16-10-2022</a:t>
            </a:fld>
            <a:endParaRPr lang="nl-NL"/>
          </a:p>
        </p:txBody>
      </p:sp>
      <p:sp>
        <p:nvSpPr>
          <p:cNvPr id="6" name="Tijdelijke aanduiding voor voettekst 5">
            <a:extLst>
              <a:ext uri="{FF2B5EF4-FFF2-40B4-BE49-F238E27FC236}">
                <a16:creationId xmlns:a16="http://schemas.microsoft.com/office/drawing/2014/main" id="{5098E9C0-99A3-CA2A-D427-6D7CC0AA784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DBAC7CD-F732-C78C-D4B9-EC7F00BCE321}"/>
              </a:ext>
            </a:extLst>
          </p:cNvPr>
          <p:cNvSpPr>
            <a:spLocks noGrp="1"/>
          </p:cNvSpPr>
          <p:nvPr>
            <p:ph type="sldNum" sz="quarter" idx="12"/>
          </p:nvPr>
        </p:nvSpPr>
        <p:spPr/>
        <p:txBody>
          <a:bodyPr/>
          <a:lstStyle/>
          <a:p>
            <a:fld id="{F4B98554-0A55-48A3-84EE-B7654952AB56}" type="slidenum">
              <a:rPr lang="nl-NL" smtClean="0"/>
              <a:t>‹nr.›</a:t>
            </a:fld>
            <a:endParaRPr lang="nl-NL"/>
          </a:p>
        </p:txBody>
      </p:sp>
    </p:spTree>
    <p:extLst>
      <p:ext uri="{BB962C8B-B14F-4D97-AF65-F5344CB8AC3E}">
        <p14:creationId xmlns:p14="http://schemas.microsoft.com/office/powerpoint/2010/main" val="4214845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F137B1-2451-CA98-21BC-2FAB74EA701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93446C4-3B70-A0CA-0517-5ACECD3B40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3071F57-A97A-A60D-1299-7890A5A8CA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6A628D6-A094-874F-98B1-E101F3BF4557}"/>
              </a:ext>
            </a:extLst>
          </p:cNvPr>
          <p:cNvSpPr>
            <a:spLocks noGrp="1"/>
          </p:cNvSpPr>
          <p:nvPr>
            <p:ph type="dt" sz="half" idx="10"/>
          </p:nvPr>
        </p:nvSpPr>
        <p:spPr/>
        <p:txBody>
          <a:bodyPr/>
          <a:lstStyle/>
          <a:p>
            <a:fld id="{3A2CD729-A5C7-4362-B616-EF6EE4FD6E5B}" type="datetimeFigureOut">
              <a:rPr lang="nl-NL" smtClean="0"/>
              <a:t>16-10-2022</a:t>
            </a:fld>
            <a:endParaRPr lang="nl-NL"/>
          </a:p>
        </p:txBody>
      </p:sp>
      <p:sp>
        <p:nvSpPr>
          <p:cNvPr id="6" name="Tijdelijke aanduiding voor voettekst 5">
            <a:extLst>
              <a:ext uri="{FF2B5EF4-FFF2-40B4-BE49-F238E27FC236}">
                <a16:creationId xmlns:a16="http://schemas.microsoft.com/office/drawing/2014/main" id="{D5BBD6A2-58A8-A245-8756-F9C11631788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316F2C5-109B-E0E4-DDF2-3A3B051084D1}"/>
              </a:ext>
            </a:extLst>
          </p:cNvPr>
          <p:cNvSpPr>
            <a:spLocks noGrp="1"/>
          </p:cNvSpPr>
          <p:nvPr>
            <p:ph type="sldNum" sz="quarter" idx="12"/>
          </p:nvPr>
        </p:nvSpPr>
        <p:spPr/>
        <p:txBody>
          <a:bodyPr/>
          <a:lstStyle/>
          <a:p>
            <a:fld id="{F4B98554-0A55-48A3-84EE-B7654952AB56}" type="slidenum">
              <a:rPr lang="nl-NL" smtClean="0"/>
              <a:t>‹nr.›</a:t>
            </a:fld>
            <a:endParaRPr lang="nl-NL"/>
          </a:p>
        </p:txBody>
      </p:sp>
    </p:spTree>
    <p:extLst>
      <p:ext uri="{BB962C8B-B14F-4D97-AF65-F5344CB8AC3E}">
        <p14:creationId xmlns:p14="http://schemas.microsoft.com/office/powerpoint/2010/main" val="3252126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48E24B1-6481-30F6-274B-36068F293D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D5478D1-4EBB-B47E-283B-E94AB7F88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99C6ECF-193B-7FC8-02DC-48C0426D03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CD729-A5C7-4362-B616-EF6EE4FD6E5B}" type="datetimeFigureOut">
              <a:rPr lang="nl-NL" smtClean="0"/>
              <a:t>16-10-2022</a:t>
            </a:fld>
            <a:endParaRPr lang="nl-NL"/>
          </a:p>
        </p:txBody>
      </p:sp>
      <p:sp>
        <p:nvSpPr>
          <p:cNvPr id="5" name="Tijdelijke aanduiding voor voettekst 4">
            <a:extLst>
              <a:ext uri="{FF2B5EF4-FFF2-40B4-BE49-F238E27FC236}">
                <a16:creationId xmlns:a16="http://schemas.microsoft.com/office/drawing/2014/main" id="{1BA04414-7D95-EBD3-0525-3BD99199D5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37E5798-3AB8-409E-ECD5-5F6040528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98554-0A55-48A3-84EE-B7654952AB56}" type="slidenum">
              <a:rPr lang="nl-NL" smtClean="0"/>
              <a:t>‹nr.›</a:t>
            </a:fld>
            <a:endParaRPr lang="nl-NL"/>
          </a:p>
        </p:txBody>
      </p:sp>
    </p:spTree>
    <p:extLst>
      <p:ext uri="{BB962C8B-B14F-4D97-AF65-F5344CB8AC3E}">
        <p14:creationId xmlns:p14="http://schemas.microsoft.com/office/powerpoint/2010/main" val="4081203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FE21981-771D-4A29-8D3A-D068BE54B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descr="Afbeelding met tekst, lucht, boom, buiten&#10;&#10;Automatisch gegenereerde beschrijving">
            <a:extLst>
              <a:ext uri="{FF2B5EF4-FFF2-40B4-BE49-F238E27FC236}">
                <a16:creationId xmlns:a16="http://schemas.microsoft.com/office/drawing/2014/main" id="{9A08BDD9-E514-BAAD-4C69-980ACCDB1320}"/>
              </a:ext>
            </a:extLst>
          </p:cNvPr>
          <p:cNvPicPr>
            <a:picLocks noChangeAspect="1"/>
          </p:cNvPicPr>
          <p:nvPr/>
        </p:nvPicPr>
        <p:blipFill rotWithShape="1">
          <a:blip r:embed="rId3">
            <a:extLst>
              <a:ext uri="{28A0092B-C50C-407E-A947-70E740481C1C}">
                <a14:useLocalDpi xmlns:a14="http://schemas.microsoft.com/office/drawing/2010/main" val="0"/>
              </a:ext>
            </a:extLst>
          </a:blip>
          <a:srcRect r="185"/>
          <a:stretch/>
        </p:blipFill>
        <p:spPr>
          <a:xfrm>
            <a:off x="20" y="-1"/>
            <a:ext cx="12009284" cy="6858000"/>
          </a:xfrm>
          <a:custGeom>
            <a:avLst/>
            <a:gdLst/>
            <a:ahLst/>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8" y="6858000"/>
                </a:lnTo>
                <a:lnTo>
                  <a:pt x="0" y="6858000"/>
                </a:lnTo>
                <a:close/>
              </a:path>
            </a:pathLst>
          </a:custGeom>
        </p:spPr>
      </p:pic>
      <p:pic>
        <p:nvPicPr>
          <p:cNvPr id="5" name="Afbeelding 4">
            <a:extLst>
              <a:ext uri="{FF2B5EF4-FFF2-40B4-BE49-F238E27FC236}">
                <a16:creationId xmlns:a16="http://schemas.microsoft.com/office/drawing/2014/main" id="{A027D951-100E-2C09-A08C-1D3B42568348}"/>
              </a:ext>
            </a:extLst>
          </p:cNvPr>
          <p:cNvPicPr>
            <a:picLocks noChangeAspect="1"/>
          </p:cNvPicPr>
          <p:nvPr/>
        </p:nvPicPr>
        <p:blipFill rotWithShape="1">
          <a:blip r:embed="rId4">
            <a:extLst>
              <a:ext uri="{28A0092B-C50C-407E-A947-70E740481C1C}">
                <a14:useLocalDpi xmlns:a14="http://schemas.microsoft.com/office/drawing/2010/main" val="0"/>
              </a:ext>
            </a:extLst>
          </a:blip>
          <a:srcRect t="8965" r="2" b="2678"/>
          <a:stretch/>
        </p:blipFill>
        <p:spPr>
          <a:xfrm>
            <a:off x="8116627" y="3316709"/>
            <a:ext cx="4166726" cy="3681631"/>
          </a:xfrm>
          <a:custGeom>
            <a:avLst/>
            <a:gdLst/>
            <a:ahLst/>
            <a:cxnLst/>
            <a:rect l="l" t="t" r="r" b="b"/>
            <a:pathLst>
              <a:path w="4166726" h="3681631">
                <a:moveTo>
                  <a:pt x="1199629" y="0"/>
                </a:moveTo>
                <a:cubicBezTo>
                  <a:pt x="1199629" y="0"/>
                  <a:pt x="1199629" y="0"/>
                  <a:pt x="2967099" y="0"/>
                </a:cubicBezTo>
                <a:cubicBezTo>
                  <a:pt x="3077805" y="0"/>
                  <a:pt x="3184693" y="60854"/>
                  <a:pt x="3238137" y="159741"/>
                </a:cubicBezTo>
                <a:cubicBezTo>
                  <a:pt x="3238137" y="159741"/>
                  <a:pt x="3238137" y="159741"/>
                  <a:pt x="4123780" y="1684879"/>
                </a:cubicBezTo>
                <a:cubicBezTo>
                  <a:pt x="4181042" y="1779962"/>
                  <a:pt x="4181042" y="1901669"/>
                  <a:pt x="4123780" y="1996753"/>
                </a:cubicBezTo>
                <a:cubicBezTo>
                  <a:pt x="4123780" y="1996753"/>
                  <a:pt x="4123780" y="1996753"/>
                  <a:pt x="3238137" y="3521891"/>
                </a:cubicBezTo>
                <a:cubicBezTo>
                  <a:pt x="3184693" y="3620778"/>
                  <a:pt x="3077805" y="3681631"/>
                  <a:pt x="2967099" y="3681631"/>
                </a:cubicBezTo>
                <a:cubicBezTo>
                  <a:pt x="2967099" y="3681631"/>
                  <a:pt x="2967099" y="3681631"/>
                  <a:pt x="1199629" y="3681631"/>
                </a:cubicBezTo>
                <a:cubicBezTo>
                  <a:pt x="1085105" y="3681631"/>
                  <a:pt x="982035" y="3620778"/>
                  <a:pt x="924774" y="3521891"/>
                </a:cubicBezTo>
                <a:cubicBezTo>
                  <a:pt x="924774" y="3521891"/>
                  <a:pt x="924774" y="3521891"/>
                  <a:pt x="42947" y="1996753"/>
                </a:cubicBezTo>
                <a:cubicBezTo>
                  <a:pt x="-14315" y="1901669"/>
                  <a:pt x="-14315" y="1779962"/>
                  <a:pt x="42947" y="1684879"/>
                </a:cubicBezTo>
                <a:cubicBezTo>
                  <a:pt x="42947" y="1684879"/>
                  <a:pt x="42947" y="1684879"/>
                  <a:pt x="924774" y="159741"/>
                </a:cubicBezTo>
                <a:cubicBezTo>
                  <a:pt x="982035" y="60854"/>
                  <a:pt x="1085105" y="0"/>
                  <a:pt x="1199629" y="0"/>
                </a:cubicBezTo>
                <a:close/>
              </a:path>
            </a:pathLst>
          </a:custGeom>
          <a:ln w="158750">
            <a:solidFill>
              <a:schemeClr val="bg1"/>
            </a:solidFill>
          </a:ln>
        </p:spPr>
      </p:pic>
    </p:spTree>
    <p:extLst>
      <p:ext uri="{BB962C8B-B14F-4D97-AF65-F5344CB8AC3E}">
        <p14:creationId xmlns:p14="http://schemas.microsoft.com/office/powerpoint/2010/main" val="1562173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B8E73D-87AE-2555-AAC8-5AEBD04A9D35}"/>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C44DC3D3-B048-7AC7-1A07-E843D10869D2}"/>
              </a:ext>
            </a:extLst>
          </p:cNvPr>
          <p:cNvSpPr>
            <a:spLocks noGrp="1"/>
          </p:cNvSpPr>
          <p:nvPr>
            <p:ph type="subTitle" idx="1"/>
          </p:nvPr>
        </p:nvSpPr>
        <p:spPr/>
        <p:txBody>
          <a:bodyPr/>
          <a:lstStyle/>
          <a:p>
            <a:endParaRPr lang="nl-NL"/>
          </a:p>
        </p:txBody>
      </p:sp>
      <p:pic>
        <p:nvPicPr>
          <p:cNvPr id="7" name="Afbeelding 6" descr="Afbeelding met tekst&#10;&#10;Automatisch gegenereerde beschrijving">
            <a:extLst>
              <a:ext uri="{FF2B5EF4-FFF2-40B4-BE49-F238E27FC236}">
                <a16:creationId xmlns:a16="http://schemas.microsoft.com/office/drawing/2014/main" id="{E325A351-5269-2FD3-9367-41E25222C0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011" y="-74950"/>
            <a:ext cx="11995458" cy="7065818"/>
          </a:xfrm>
          <a:prstGeom prst="rect">
            <a:avLst/>
          </a:prstGeom>
        </p:spPr>
      </p:pic>
    </p:spTree>
    <p:extLst>
      <p:ext uri="{BB962C8B-B14F-4D97-AF65-F5344CB8AC3E}">
        <p14:creationId xmlns:p14="http://schemas.microsoft.com/office/powerpoint/2010/main" val="3171345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B8E73D-87AE-2555-AAC8-5AEBD04A9D35}"/>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C44DC3D3-B048-7AC7-1A07-E843D10869D2}"/>
              </a:ext>
            </a:extLst>
          </p:cNvPr>
          <p:cNvSpPr>
            <a:spLocks noGrp="1"/>
          </p:cNvSpPr>
          <p:nvPr>
            <p:ph type="subTitle" idx="1"/>
          </p:nvPr>
        </p:nvSpPr>
        <p:spPr/>
        <p:txBody>
          <a:bodyPr/>
          <a:lstStyle/>
          <a:p>
            <a:endParaRPr lang="nl-NL"/>
          </a:p>
        </p:txBody>
      </p:sp>
      <p:pic>
        <p:nvPicPr>
          <p:cNvPr id="5" name="Afbeelding 4" descr="Afbeelding met tekst&#10;&#10;Automatisch gegenereerde beschrijving">
            <a:extLst>
              <a:ext uri="{FF2B5EF4-FFF2-40B4-BE49-F238E27FC236}">
                <a16:creationId xmlns:a16="http://schemas.microsoft.com/office/drawing/2014/main" id="{2137919D-3CE7-024B-2382-259BF1C4B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598" y="0"/>
            <a:ext cx="13215195" cy="6730999"/>
          </a:xfrm>
          <a:prstGeom prst="rect">
            <a:avLst/>
          </a:prstGeom>
        </p:spPr>
      </p:pic>
      <p:sp>
        <p:nvSpPr>
          <p:cNvPr id="6" name="Tekstvak 5">
            <a:extLst>
              <a:ext uri="{FF2B5EF4-FFF2-40B4-BE49-F238E27FC236}">
                <a16:creationId xmlns:a16="http://schemas.microsoft.com/office/drawing/2014/main" id="{3BA57FE7-9C5B-ABA2-8F5E-1BF69548B202}"/>
              </a:ext>
            </a:extLst>
          </p:cNvPr>
          <p:cNvSpPr txBox="1"/>
          <p:nvPr/>
        </p:nvSpPr>
        <p:spPr>
          <a:xfrm>
            <a:off x="9207500" y="1854979"/>
            <a:ext cx="3186578" cy="369332"/>
          </a:xfrm>
          <a:prstGeom prst="rect">
            <a:avLst/>
          </a:prstGeom>
          <a:noFill/>
        </p:spPr>
        <p:txBody>
          <a:bodyPr wrap="none" rtlCol="0">
            <a:spAutoFit/>
          </a:bodyPr>
          <a:lstStyle/>
          <a:p>
            <a:r>
              <a:rPr lang="nl-NL" dirty="0"/>
              <a:t>Vergelijk: Openbaring 7: 9 en 14</a:t>
            </a:r>
          </a:p>
        </p:txBody>
      </p:sp>
      <p:sp>
        <p:nvSpPr>
          <p:cNvPr id="8" name="Pijl: rechts 7">
            <a:extLst>
              <a:ext uri="{FF2B5EF4-FFF2-40B4-BE49-F238E27FC236}">
                <a16:creationId xmlns:a16="http://schemas.microsoft.com/office/drawing/2014/main" id="{362A776B-FE5A-C6B4-B2E4-5A915016E0B7}"/>
              </a:ext>
            </a:extLst>
          </p:cNvPr>
          <p:cNvSpPr/>
          <p:nvPr/>
        </p:nvSpPr>
        <p:spPr>
          <a:xfrm rot="10800000">
            <a:off x="8434700" y="1854979"/>
            <a:ext cx="685800"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69869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F4BFE-B4A2-4F1C-31F6-9FDD01D7E7D1}"/>
              </a:ext>
            </a:extLst>
          </p:cNvPr>
          <p:cNvSpPr>
            <a:spLocks noGrp="1"/>
          </p:cNvSpPr>
          <p:nvPr>
            <p:ph type="title"/>
          </p:nvPr>
        </p:nvSpPr>
        <p:spPr>
          <a:xfrm>
            <a:off x="838200" y="125428"/>
            <a:ext cx="10515600" cy="1325563"/>
          </a:xfrm>
        </p:spPr>
        <p:txBody>
          <a:bodyPr/>
          <a:lstStyle/>
          <a:p>
            <a:r>
              <a:rPr lang="nl-NL" dirty="0"/>
              <a:t>Welke tekst wil jij zingen?</a:t>
            </a:r>
          </a:p>
        </p:txBody>
      </p:sp>
      <p:sp>
        <p:nvSpPr>
          <p:cNvPr id="3" name="Tijdelijke aanduiding voor inhoud 2">
            <a:extLst>
              <a:ext uri="{FF2B5EF4-FFF2-40B4-BE49-F238E27FC236}">
                <a16:creationId xmlns:a16="http://schemas.microsoft.com/office/drawing/2014/main" id="{FC9A33AE-9E73-8A95-4999-0B6EFC93540E}"/>
              </a:ext>
            </a:extLst>
          </p:cNvPr>
          <p:cNvSpPr>
            <a:spLocks noGrp="1"/>
          </p:cNvSpPr>
          <p:nvPr>
            <p:ph idx="1"/>
          </p:nvPr>
        </p:nvSpPr>
        <p:spPr>
          <a:xfrm>
            <a:off x="838200" y="1450991"/>
            <a:ext cx="10209904" cy="1448156"/>
          </a:xfrm>
          <a:ln w="38100">
            <a:solidFill>
              <a:schemeClr val="tx1"/>
            </a:solidFill>
          </a:ln>
        </p:spPr>
        <p:txBody>
          <a:bodyPr/>
          <a:lstStyle/>
          <a:p>
            <a:r>
              <a:rPr lang="nl-NL" dirty="0"/>
              <a:t>Vers ..   </a:t>
            </a:r>
          </a:p>
        </p:txBody>
      </p:sp>
      <p:sp>
        <p:nvSpPr>
          <p:cNvPr id="4" name="Titel 1">
            <a:extLst>
              <a:ext uri="{FF2B5EF4-FFF2-40B4-BE49-F238E27FC236}">
                <a16:creationId xmlns:a16="http://schemas.microsoft.com/office/drawing/2014/main" id="{10135B3A-6D0B-E69C-CBC8-4168E8EB04D7}"/>
              </a:ext>
            </a:extLst>
          </p:cNvPr>
          <p:cNvSpPr txBox="1">
            <a:spLocks/>
          </p:cNvSpPr>
          <p:nvPr/>
        </p:nvSpPr>
        <p:spPr>
          <a:xfrm>
            <a:off x="838200" y="53050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We zingen de tekst in Roma</a:t>
            </a:r>
          </a:p>
        </p:txBody>
      </p:sp>
      <p:sp>
        <p:nvSpPr>
          <p:cNvPr id="5" name="Tijdelijke aanduiding voor inhoud 2">
            <a:extLst>
              <a:ext uri="{FF2B5EF4-FFF2-40B4-BE49-F238E27FC236}">
                <a16:creationId xmlns:a16="http://schemas.microsoft.com/office/drawing/2014/main" id="{F8019034-2DB9-FE34-1E64-D629D22025A4}"/>
              </a:ext>
            </a:extLst>
          </p:cNvPr>
          <p:cNvSpPr txBox="1">
            <a:spLocks/>
          </p:cNvSpPr>
          <p:nvPr/>
        </p:nvSpPr>
        <p:spPr>
          <a:xfrm>
            <a:off x="838200" y="3979524"/>
            <a:ext cx="10209904" cy="1448156"/>
          </a:xfrm>
          <a:prstGeom prst="rect">
            <a:avLst/>
          </a:prstGeom>
          <a:ln w="3810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Tekst .. </a:t>
            </a:r>
          </a:p>
        </p:txBody>
      </p:sp>
      <p:sp>
        <p:nvSpPr>
          <p:cNvPr id="6" name="Titel 1">
            <a:extLst>
              <a:ext uri="{FF2B5EF4-FFF2-40B4-BE49-F238E27FC236}">
                <a16:creationId xmlns:a16="http://schemas.microsoft.com/office/drawing/2014/main" id="{2E80C105-27F2-1B12-FF24-3E3D069D0FB9}"/>
              </a:ext>
            </a:extLst>
          </p:cNvPr>
          <p:cNvSpPr txBox="1">
            <a:spLocks/>
          </p:cNvSpPr>
          <p:nvPr/>
        </p:nvSpPr>
        <p:spPr>
          <a:xfrm>
            <a:off x="838200" y="2907457"/>
            <a:ext cx="10515600" cy="11819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De vertaling naar Roma</a:t>
            </a:r>
          </a:p>
        </p:txBody>
      </p:sp>
    </p:spTree>
    <p:extLst>
      <p:ext uri="{BB962C8B-B14F-4D97-AF65-F5344CB8AC3E}">
        <p14:creationId xmlns:p14="http://schemas.microsoft.com/office/powerpoint/2010/main" val="2942436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944B41-6994-1F4F-FC11-214BCF4F8BE4}"/>
              </a:ext>
            </a:extLst>
          </p:cNvPr>
          <p:cNvSpPr>
            <a:spLocks noGrp="1"/>
          </p:cNvSpPr>
          <p:nvPr>
            <p:ph type="title"/>
          </p:nvPr>
        </p:nvSpPr>
        <p:spPr/>
        <p:txBody>
          <a:bodyPr/>
          <a:lstStyle/>
          <a:p>
            <a:endParaRPr lang="nl-NL"/>
          </a:p>
        </p:txBody>
      </p:sp>
      <p:pic>
        <p:nvPicPr>
          <p:cNvPr id="5" name="Tijdelijke aanduiding voor inhoud 4" descr="Afbeelding met tekst&#10;&#10;Automatisch gegenereerde beschrijving">
            <a:extLst>
              <a:ext uri="{FF2B5EF4-FFF2-40B4-BE49-F238E27FC236}">
                <a16:creationId xmlns:a16="http://schemas.microsoft.com/office/drawing/2014/main" id="{E6AD5234-674D-E2CA-0C96-76C7CEBB6B4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100" y="80823"/>
            <a:ext cx="11977791" cy="6777177"/>
          </a:xfrm>
        </p:spPr>
      </p:pic>
    </p:spTree>
    <p:extLst>
      <p:ext uri="{BB962C8B-B14F-4D97-AF65-F5344CB8AC3E}">
        <p14:creationId xmlns:p14="http://schemas.microsoft.com/office/powerpoint/2010/main" val="2742362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tekst, boek, tekening, stof&#10;&#10;Automatisch gegenereerde beschrijving">
            <a:extLst>
              <a:ext uri="{FF2B5EF4-FFF2-40B4-BE49-F238E27FC236}">
                <a16:creationId xmlns:a16="http://schemas.microsoft.com/office/drawing/2014/main" id="{F6B161AC-2543-E901-B6A8-E6438A25538E}"/>
              </a:ext>
            </a:extLst>
          </p:cNvPr>
          <p:cNvPicPr>
            <a:picLocks noChangeAspect="1"/>
          </p:cNvPicPr>
          <p:nvPr/>
        </p:nvPicPr>
        <p:blipFill rotWithShape="1">
          <a:blip r:embed="rId3">
            <a:extLst>
              <a:ext uri="{28A0092B-C50C-407E-A947-70E740481C1C}">
                <a14:useLocalDpi xmlns:a14="http://schemas.microsoft.com/office/drawing/2010/main" val="0"/>
              </a:ext>
            </a:extLst>
          </a:blip>
          <a:srcRect l="1852" r="-3" b="-3"/>
          <a:stretch/>
        </p:blipFill>
        <p:spPr>
          <a:xfrm>
            <a:off x="279143" y="299509"/>
            <a:ext cx="5221625" cy="6258983"/>
          </a:xfrm>
          <a:prstGeom prst="rect">
            <a:avLst/>
          </a:prstGeom>
        </p:spPr>
      </p:pic>
      <p:sp>
        <p:nvSpPr>
          <p:cNvPr id="9" name="Content Placeholder 8">
            <a:extLst>
              <a:ext uri="{FF2B5EF4-FFF2-40B4-BE49-F238E27FC236}">
                <a16:creationId xmlns:a16="http://schemas.microsoft.com/office/drawing/2014/main" id="{F8750D14-95CC-F07B-B30A-779F47ADBB76}"/>
              </a:ext>
            </a:extLst>
          </p:cNvPr>
          <p:cNvSpPr>
            <a:spLocks noGrp="1"/>
          </p:cNvSpPr>
          <p:nvPr>
            <p:ph idx="1"/>
          </p:nvPr>
        </p:nvSpPr>
        <p:spPr>
          <a:xfrm>
            <a:off x="6759347" y="539265"/>
            <a:ext cx="4453217" cy="5779470"/>
          </a:xfrm>
        </p:spPr>
        <p:txBody>
          <a:bodyPr anchor="t">
            <a:normAutofit lnSpcReduction="10000"/>
          </a:bodyPr>
          <a:lstStyle/>
          <a:p>
            <a:pPr marL="0" indent="0">
              <a:buNone/>
            </a:pPr>
            <a:r>
              <a:rPr lang="en-US" sz="3200" b="1" dirty="0">
                <a:solidFill>
                  <a:schemeClr val="tx1">
                    <a:alpha val="80000"/>
                  </a:schemeClr>
                </a:solidFill>
              </a:rPr>
              <a:t>Psalm 1:3</a:t>
            </a:r>
          </a:p>
          <a:p>
            <a:pPr marL="0" indent="0">
              <a:buNone/>
            </a:pPr>
            <a:endParaRPr lang="en-US" sz="3200" dirty="0">
              <a:solidFill>
                <a:schemeClr val="tx1">
                  <a:alpha val="80000"/>
                </a:schemeClr>
              </a:solidFill>
            </a:endParaRPr>
          </a:p>
          <a:p>
            <a:pPr marL="0" indent="0">
              <a:buNone/>
            </a:pPr>
            <a:r>
              <a:rPr lang="nl-NL" sz="3200" b="0" i="0" dirty="0">
                <a:solidFill>
                  <a:srgbClr val="030303"/>
                </a:solidFill>
                <a:effectLst/>
                <a:latin typeface="Roboto" panose="02000000000000000000" pitchFamily="2" charset="0"/>
              </a:rPr>
              <a:t>Want hij is </a:t>
            </a:r>
          </a:p>
          <a:p>
            <a:pPr marL="0" indent="0">
              <a:buNone/>
            </a:pPr>
            <a:r>
              <a:rPr lang="nl-NL" sz="3200" b="0" i="0" dirty="0">
                <a:solidFill>
                  <a:srgbClr val="030303"/>
                </a:solidFill>
                <a:effectLst/>
                <a:latin typeface="Roboto" panose="02000000000000000000" pitchFamily="2" charset="0"/>
              </a:rPr>
              <a:t>als een boom,</a:t>
            </a:r>
          </a:p>
          <a:p>
            <a:pPr marL="0" indent="0">
              <a:buNone/>
            </a:pPr>
            <a:r>
              <a:rPr lang="nl-NL" sz="3200" b="0" i="0" dirty="0">
                <a:solidFill>
                  <a:srgbClr val="030303"/>
                </a:solidFill>
                <a:effectLst/>
                <a:latin typeface="Roboto" panose="02000000000000000000" pitchFamily="2" charset="0"/>
              </a:rPr>
              <a:t> geplant aan waterstromen, </a:t>
            </a:r>
          </a:p>
          <a:p>
            <a:pPr marL="0" indent="0">
              <a:buNone/>
            </a:pPr>
            <a:r>
              <a:rPr lang="nl-NL" sz="3200" b="0" i="0" dirty="0">
                <a:solidFill>
                  <a:srgbClr val="030303"/>
                </a:solidFill>
                <a:effectLst/>
                <a:latin typeface="Roboto" panose="02000000000000000000" pitchFamily="2" charset="0"/>
              </a:rPr>
              <a:t>die zijn vrucht </a:t>
            </a:r>
          </a:p>
          <a:p>
            <a:pPr marL="0" indent="0">
              <a:buNone/>
            </a:pPr>
            <a:r>
              <a:rPr lang="nl-NL" sz="3200" b="0" i="0" dirty="0">
                <a:solidFill>
                  <a:srgbClr val="030303"/>
                </a:solidFill>
                <a:effectLst/>
                <a:latin typeface="Roboto" panose="02000000000000000000" pitchFamily="2" charset="0"/>
              </a:rPr>
              <a:t>op zijn tijd, </a:t>
            </a:r>
          </a:p>
          <a:p>
            <a:pPr marL="0" indent="0">
              <a:buNone/>
            </a:pPr>
            <a:r>
              <a:rPr lang="nl-NL" sz="3200" b="0" i="0" dirty="0">
                <a:solidFill>
                  <a:srgbClr val="030303"/>
                </a:solidFill>
                <a:effectLst/>
                <a:latin typeface="Roboto" panose="02000000000000000000" pitchFamily="2" charset="0"/>
              </a:rPr>
              <a:t>welks loof niet verwelkt; - </a:t>
            </a:r>
          </a:p>
          <a:p>
            <a:pPr marL="0" indent="0">
              <a:buNone/>
            </a:pPr>
            <a:r>
              <a:rPr lang="nl-NL" sz="3200" b="0" i="0" dirty="0">
                <a:solidFill>
                  <a:srgbClr val="030303"/>
                </a:solidFill>
                <a:effectLst/>
                <a:latin typeface="Roboto" panose="02000000000000000000" pitchFamily="2" charset="0"/>
              </a:rPr>
              <a:t>Alles gelukt.</a:t>
            </a:r>
            <a:endParaRPr lang="en-US" sz="4400" dirty="0">
              <a:solidFill>
                <a:schemeClr val="tx1">
                  <a:alpha val="80000"/>
                </a:schemeClr>
              </a:solidFill>
            </a:endParaRPr>
          </a:p>
        </p:txBody>
      </p:sp>
    </p:spTree>
    <p:extLst>
      <p:ext uri="{BB962C8B-B14F-4D97-AF65-F5344CB8AC3E}">
        <p14:creationId xmlns:p14="http://schemas.microsoft.com/office/powerpoint/2010/main" val="981846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tekst, boek, tekening, stof&#10;&#10;Automatisch gegenereerde beschrijving">
            <a:extLst>
              <a:ext uri="{FF2B5EF4-FFF2-40B4-BE49-F238E27FC236}">
                <a16:creationId xmlns:a16="http://schemas.microsoft.com/office/drawing/2014/main" id="{F6B161AC-2543-E901-B6A8-E6438A25538E}"/>
              </a:ext>
            </a:extLst>
          </p:cNvPr>
          <p:cNvPicPr>
            <a:picLocks noChangeAspect="1"/>
          </p:cNvPicPr>
          <p:nvPr/>
        </p:nvPicPr>
        <p:blipFill rotWithShape="1">
          <a:blip r:embed="rId3">
            <a:extLst>
              <a:ext uri="{28A0092B-C50C-407E-A947-70E740481C1C}">
                <a14:useLocalDpi xmlns:a14="http://schemas.microsoft.com/office/drawing/2010/main" val="0"/>
              </a:ext>
            </a:extLst>
          </a:blip>
          <a:srcRect l="1852" r="-3" b="-3"/>
          <a:stretch/>
        </p:blipFill>
        <p:spPr>
          <a:xfrm>
            <a:off x="279143" y="299509"/>
            <a:ext cx="5221625" cy="6258983"/>
          </a:xfrm>
          <a:prstGeom prst="rect">
            <a:avLst/>
          </a:prstGeom>
        </p:spPr>
      </p:pic>
      <p:sp>
        <p:nvSpPr>
          <p:cNvPr id="9" name="Content Placeholder 8">
            <a:extLst>
              <a:ext uri="{FF2B5EF4-FFF2-40B4-BE49-F238E27FC236}">
                <a16:creationId xmlns:a16="http://schemas.microsoft.com/office/drawing/2014/main" id="{F8750D14-95CC-F07B-B30A-779F47ADBB76}"/>
              </a:ext>
            </a:extLst>
          </p:cNvPr>
          <p:cNvSpPr>
            <a:spLocks noGrp="1"/>
          </p:cNvSpPr>
          <p:nvPr>
            <p:ph idx="1"/>
          </p:nvPr>
        </p:nvSpPr>
        <p:spPr>
          <a:xfrm>
            <a:off x="6392584" y="299510"/>
            <a:ext cx="4389716" cy="6056840"/>
          </a:xfrm>
        </p:spPr>
        <p:txBody>
          <a:bodyPr anchor="t">
            <a:normAutofit fontScale="92500" lnSpcReduction="10000"/>
          </a:bodyPr>
          <a:lstStyle/>
          <a:p>
            <a:pPr marL="0" indent="0">
              <a:buNone/>
            </a:pPr>
            <a:r>
              <a:rPr lang="en-US" sz="3500" b="1" dirty="0">
                <a:solidFill>
                  <a:schemeClr val="tx1">
                    <a:alpha val="80000"/>
                  </a:schemeClr>
                </a:solidFill>
              </a:rPr>
              <a:t>Johannes 4:13-14</a:t>
            </a:r>
          </a:p>
          <a:p>
            <a:endParaRPr lang="en-US" sz="1900" dirty="0">
              <a:solidFill>
                <a:schemeClr val="tx1">
                  <a:alpha val="80000"/>
                </a:schemeClr>
              </a:solidFill>
            </a:endParaRPr>
          </a:p>
          <a:p>
            <a:pPr marL="0" indent="0">
              <a:buNone/>
            </a:pPr>
            <a:r>
              <a:rPr lang="nl-NL" sz="2400" b="0" i="0" dirty="0">
                <a:solidFill>
                  <a:schemeClr val="tx1">
                    <a:alpha val="80000"/>
                  </a:schemeClr>
                </a:solidFill>
                <a:effectLst/>
                <a:latin typeface="Arial" panose="020B0604020202020204" pitchFamily="34" charset="0"/>
              </a:rPr>
              <a:t>13 Jezus antwoordde en zei tegen haar:</a:t>
            </a:r>
          </a:p>
          <a:p>
            <a:pPr marL="0" indent="0">
              <a:buNone/>
            </a:pPr>
            <a:r>
              <a:rPr lang="nl-NL" sz="2400" b="0" i="0" dirty="0">
                <a:solidFill>
                  <a:schemeClr val="tx1">
                    <a:alpha val="80000"/>
                  </a:schemeClr>
                </a:solidFill>
                <a:effectLst/>
                <a:latin typeface="Arial" panose="020B0604020202020204" pitchFamily="34" charset="0"/>
              </a:rPr>
              <a:t> Ieder die van dit water drinkt, zal weer dorst krijgen,</a:t>
            </a:r>
          </a:p>
          <a:p>
            <a:pPr marL="0" indent="0">
              <a:buNone/>
            </a:pPr>
            <a:r>
              <a:rPr lang="nl-NL" sz="2400" b="0" i="0" dirty="0">
                <a:solidFill>
                  <a:schemeClr val="tx1">
                    <a:alpha val="80000"/>
                  </a:schemeClr>
                </a:solidFill>
                <a:effectLst/>
                <a:latin typeface="Arial" panose="020B0604020202020204" pitchFamily="34" charset="0"/>
              </a:rPr>
              <a:t>14  maar</a:t>
            </a:r>
          </a:p>
          <a:p>
            <a:pPr marL="0" indent="0">
              <a:buNone/>
            </a:pPr>
            <a:r>
              <a:rPr lang="nl-NL" sz="2400" b="0" i="0" dirty="0">
                <a:solidFill>
                  <a:schemeClr val="tx1">
                    <a:alpha val="80000"/>
                  </a:schemeClr>
                </a:solidFill>
                <a:effectLst/>
                <a:latin typeface="Arial" panose="020B0604020202020204" pitchFamily="34" charset="0"/>
              </a:rPr>
              <a:t> wie drinkt van het water dat Ik hem zal geven,</a:t>
            </a:r>
          </a:p>
          <a:p>
            <a:pPr marL="0" indent="0">
              <a:buNone/>
            </a:pPr>
            <a:r>
              <a:rPr lang="nl-NL" sz="2400" b="0" i="0" dirty="0">
                <a:solidFill>
                  <a:schemeClr val="tx1">
                    <a:alpha val="80000"/>
                  </a:schemeClr>
                </a:solidFill>
                <a:effectLst/>
                <a:latin typeface="Arial" panose="020B0604020202020204" pitchFamily="34" charset="0"/>
              </a:rPr>
              <a:t> zal </a:t>
            </a:r>
            <a:r>
              <a:rPr lang="nl-NL" sz="2400" b="1" i="0" dirty="0">
                <a:solidFill>
                  <a:schemeClr val="tx1">
                    <a:alpha val="80000"/>
                  </a:schemeClr>
                </a:solidFill>
                <a:effectLst/>
                <a:latin typeface="Arial" panose="020B0604020202020204" pitchFamily="34" charset="0"/>
              </a:rPr>
              <a:t>in eeuwigheid </a:t>
            </a:r>
            <a:r>
              <a:rPr lang="nl-NL" sz="2400" b="0" i="0" dirty="0">
                <a:solidFill>
                  <a:schemeClr val="tx1">
                    <a:alpha val="80000"/>
                  </a:schemeClr>
                </a:solidFill>
                <a:effectLst/>
                <a:latin typeface="Arial" panose="020B0604020202020204" pitchFamily="34" charset="0"/>
              </a:rPr>
              <a:t>geen dorst meer krijgen. </a:t>
            </a:r>
          </a:p>
          <a:p>
            <a:pPr marL="0" indent="0">
              <a:buNone/>
            </a:pPr>
            <a:r>
              <a:rPr lang="nl-NL" sz="2400" b="0" i="0" dirty="0">
                <a:solidFill>
                  <a:schemeClr val="tx1">
                    <a:alpha val="80000"/>
                  </a:schemeClr>
                </a:solidFill>
                <a:effectLst/>
                <a:latin typeface="Arial" panose="020B0604020202020204" pitchFamily="34" charset="0"/>
              </a:rPr>
              <a:t>Maar het water dat Ik hem zal geven, </a:t>
            </a:r>
          </a:p>
          <a:p>
            <a:pPr marL="0" indent="0">
              <a:buNone/>
            </a:pPr>
            <a:r>
              <a:rPr lang="nl-NL" sz="2400" b="0" i="0" dirty="0">
                <a:solidFill>
                  <a:schemeClr val="tx1">
                    <a:alpha val="80000"/>
                  </a:schemeClr>
                </a:solidFill>
                <a:effectLst/>
                <a:latin typeface="Arial" panose="020B0604020202020204" pitchFamily="34" charset="0"/>
              </a:rPr>
              <a:t>zal </a:t>
            </a:r>
            <a:r>
              <a:rPr lang="nl-NL" sz="2400" b="1" i="0" dirty="0">
                <a:solidFill>
                  <a:schemeClr val="tx1">
                    <a:alpha val="80000"/>
                  </a:schemeClr>
                </a:solidFill>
                <a:effectLst/>
                <a:latin typeface="Arial" panose="020B0604020202020204" pitchFamily="34" charset="0"/>
              </a:rPr>
              <a:t>in hem een bron worden</a:t>
            </a:r>
            <a:r>
              <a:rPr lang="nl-NL" sz="2400" b="0" i="0" dirty="0">
                <a:solidFill>
                  <a:schemeClr val="tx1">
                    <a:alpha val="80000"/>
                  </a:schemeClr>
                </a:solidFill>
                <a:effectLst/>
                <a:latin typeface="Arial" panose="020B0604020202020204" pitchFamily="34" charset="0"/>
              </a:rPr>
              <a:t> van water</a:t>
            </a:r>
          </a:p>
          <a:p>
            <a:pPr marL="0" indent="0">
              <a:buNone/>
            </a:pPr>
            <a:r>
              <a:rPr lang="nl-NL" sz="2400" b="0" i="0" dirty="0">
                <a:solidFill>
                  <a:schemeClr val="tx1">
                    <a:alpha val="80000"/>
                  </a:schemeClr>
                </a:solidFill>
                <a:effectLst/>
                <a:latin typeface="Arial" panose="020B0604020202020204" pitchFamily="34" charset="0"/>
              </a:rPr>
              <a:t> dat opwelt tot in het eeuwige leven.</a:t>
            </a:r>
          </a:p>
        </p:txBody>
      </p:sp>
    </p:spTree>
    <p:extLst>
      <p:ext uri="{BB962C8B-B14F-4D97-AF65-F5344CB8AC3E}">
        <p14:creationId xmlns:p14="http://schemas.microsoft.com/office/powerpoint/2010/main" val="241742319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1118</Words>
  <Application>Microsoft Office PowerPoint</Application>
  <PresentationFormat>Breedbeeld</PresentationFormat>
  <Paragraphs>102</Paragraphs>
  <Slides>7</Slides>
  <Notes>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7</vt:i4>
      </vt:variant>
    </vt:vector>
  </HeadingPairs>
  <TitlesOfParts>
    <vt:vector size="12" baseType="lpstr">
      <vt:lpstr>Arial</vt:lpstr>
      <vt:lpstr>Calibri</vt:lpstr>
      <vt:lpstr>Calibri Light</vt:lpstr>
      <vt:lpstr>Roboto</vt:lpstr>
      <vt:lpstr>Kantoorthema</vt:lpstr>
      <vt:lpstr>PowerPoint-presentatie</vt:lpstr>
      <vt:lpstr>PowerPoint-presentatie</vt:lpstr>
      <vt:lpstr>PowerPoint-presentatie</vt:lpstr>
      <vt:lpstr>Welke tekst wil jij zingen?</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Erik van der Arend</dc:creator>
  <cp:lastModifiedBy>Erik van der Arend</cp:lastModifiedBy>
  <cp:revision>13</cp:revision>
  <dcterms:created xsi:type="dcterms:W3CDTF">2022-10-16T17:47:46Z</dcterms:created>
  <dcterms:modified xsi:type="dcterms:W3CDTF">2022-10-16T21:18:44Z</dcterms:modified>
</cp:coreProperties>
</file>