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61" r:id="rId2"/>
    <p:sldId id="277" r:id="rId3"/>
    <p:sldId id="279" r:id="rId4"/>
    <p:sldId id="256" r:id="rId5"/>
    <p:sldId id="258" r:id="rId6"/>
    <p:sldId id="280" r:id="rId7"/>
    <p:sldId id="293" r:id="rId8"/>
    <p:sldId id="294" r:id="rId9"/>
    <p:sldId id="295" r:id="rId10"/>
    <p:sldId id="296" r:id="rId11"/>
    <p:sldId id="297" r:id="rId12"/>
    <p:sldId id="298" r:id="rId13"/>
    <p:sldId id="283" r:id="rId14"/>
    <p:sldId id="290" r:id="rId15"/>
    <p:sldId id="291" r:id="rId16"/>
    <p:sldId id="327" r:id="rId17"/>
    <p:sldId id="326" r:id="rId18"/>
    <p:sldId id="330" r:id="rId19"/>
    <p:sldId id="331" r:id="rId20"/>
    <p:sldId id="329" r:id="rId21"/>
    <p:sldId id="332" r:id="rId22"/>
    <p:sldId id="284" r:id="rId23"/>
    <p:sldId id="286" r:id="rId24"/>
    <p:sldId id="287" r:id="rId25"/>
    <p:sldId id="288" r:id="rId26"/>
    <p:sldId id="289" r:id="rId27"/>
    <p:sldId id="267" r:id="rId28"/>
    <p:sldId id="270" r:id="rId29"/>
    <p:sldId id="271" r:id="rId30"/>
    <p:sldId id="272" r:id="rId31"/>
    <p:sldId id="273" r:id="rId32"/>
    <p:sldId id="275" r:id="rId33"/>
    <p:sldId id="274" r:id="rId34"/>
    <p:sldId id="276" r:id="rId35"/>
    <p:sldId id="307" r:id="rId36"/>
    <p:sldId id="308" r:id="rId37"/>
    <p:sldId id="309" r:id="rId38"/>
    <p:sldId id="310" r:id="rId39"/>
    <p:sldId id="311" r:id="rId40"/>
    <p:sldId id="312"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 id="281" r:id="rId54"/>
    <p:sldId id="285" r:id="rId55"/>
    <p:sldId id="282" r:id="rId56"/>
    <p:sldId id="299" r:id="rId57"/>
    <p:sldId id="300" r:id="rId58"/>
    <p:sldId id="301" r:id="rId59"/>
    <p:sldId id="304" r:id="rId60"/>
    <p:sldId id="305" r:id="rId61"/>
    <p:sldId id="302" r:id="rId62"/>
    <p:sldId id="303" r:id="rId63"/>
    <p:sldId id="306" r:id="rId6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036" autoAdjust="0"/>
  </p:normalViewPr>
  <p:slideViewPr>
    <p:cSldViewPr snapToGrid="0">
      <p:cViewPr varScale="1">
        <p:scale>
          <a:sx n="58" d="100"/>
          <a:sy n="58" d="100"/>
        </p:scale>
        <p:origin x="161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4E27C-2008-4966-8644-FE96C22BC0A5}" type="datetimeFigureOut">
              <a:rPr lang="nl-NL" smtClean="0"/>
              <a:t>28-1-2025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CAB1C3-6046-4D35-99F1-588823B02334}" type="slidenum">
              <a:rPr lang="nl-NL" smtClean="0"/>
              <a:t>‹#›</a:t>
            </a:fld>
            <a:endParaRPr lang="nl-NL"/>
          </a:p>
        </p:txBody>
      </p:sp>
    </p:spTree>
    <p:extLst>
      <p:ext uri="{BB962C8B-B14F-4D97-AF65-F5344CB8AC3E}">
        <p14:creationId xmlns:p14="http://schemas.microsoft.com/office/powerpoint/2010/main" val="1144410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Introductie</a:t>
            </a:r>
          </a:p>
          <a:p>
            <a:endParaRPr lang="nl-NL" dirty="0"/>
          </a:p>
          <a:p>
            <a:r>
              <a:rPr lang="nl-NL" dirty="0"/>
              <a:t>Mac Donaldhuis</a:t>
            </a:r>
          </a:p>
          <a:p>
            <a:r>
              <a:rPr lang="nl-NL" dirty="0"/>
              <a:t>Jesaja 55 zingen was mooi toen onze dochter ziek was.</a:t>
            </a:r>
          </a:p>
          <a:p>
            <a:r>
              <a:rPr lang="nl-NL" dirty="0"/>
              <a:t>Allison is nu weer gezond. God zij dank !</a:t>
            </a:r>
          </a:p>
          <a:p>
            <a:endParaRPr lang="nl-NL" dirty="0"/>
          </a:p>
          <a:p>
            <a:r>
              <a:rPr lang="nl-NL" dirty="0"/>
              <a:t>Troost.</a:t>
            </a:r>
          </a:p>
          <a:p>
            <a:r>
              <a:rPr lang="nl-NL" dirty="0"/>
              <a:t>Een lied over God kan je helpen in je situatie. Als je het moeilijk hebt.</a:t>
            </a:r>
          </a:p>
          <a:p>
            <a:endParaRPr lang="nl-NL" dirty="0"/>
          </a:p>
          <a:p>
            <a:r>
              <a:rPr lang="nl-NL" dirty="0"/>
              <a:t>Lied over het nieuwe verbond…. Hierheen hier is water. Gaat over levend water.</a:t>
            </a:r>
          </a:p>
          <a:p>
            <a:r>
              <a:rPr lang="nl-NL" dirty="0"/>
              <a:t>Toen moest je opeens betalen voor water uit de put en de profeet Jesaja protesteerde daar tegen.</a:t>
            </a:r>
          </a:p>
          <a:p>
            <a:r>
              <a:rPr lang="nl-NL" dirty="0"/>
              <a:t>God voorspelt in dit gedeelte het nieuwe verbond dat breder is dan Israël. Alle volken, talen en naties mogen delen in dit verbond.</a:t>
            </a: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1</a:t>
            </a:fld>
            <a:endParaRPr lang="nl-NL"/>
          </a:p>
        </p:txBody>
      </p:sp>
    </p:spTree>
    <p:extLst>
      <p:ext uri="{BB962C8B-B14F-4D97-AF65-F5344CB8AC3E}">
        <p14:creationId xmlns:p14="http://schemas.microsoft.com/office/powerpoint/2010/main" val="385843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11</a:t>
            </a:fld>
            <a:endParaRPr lang="nl-NL"/>
          </a:p>
        </p:txBody>
      </p:sp>
    </p:spTree>
    <p:extLst>
      <p:ext uri="{BB962C8B-B14F-4D97-AF65-F5344CB8AC3E}">
        <p14:creationId xmlns:p14="http://schemas.microsoft.com/office/powerpoint/2010/main" val="3693052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12</a:t>
            </a:fld>
            <a:endParaRPr lang="nl-NL"/>
          </a:p>
        </p:txBody>
      </p:sp>
    </p:spTree>
    <p:extLst>
      <p:ext uri="{BB962C8B-B14F-4D97-AF65-F5344CB8AC3E}">
        <p14:creationId xmlns:p14="http://schemas.microsoft.com/office/powerpoint/2010/main" val="2946445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en-US" sz="1800" dirty="0" err="1">
                <a:solidFill>
                  <a:schemeClr val="tx1">
                    <a:alpha val="80000"/>
                  </a:schemeClr>
                </a:solidFill>
              </a:rPr>
              <a:t>Bron</a:t>
            </a:r>
            <a:r>
              <a:rPr lang="en-US" sz="1800" dirty="0">
                <a:solidFill>
                  <a:schemeClr val="tx1">
                    <a:alpha val="80000"/>
                  </a:schemeClr>
                </a:solidFill>
              </a:rPr>
              <a:t>: https://nl.freepik.com/premium-vector/bakstenen-muur-die-de-bureauwerking-blokkeren-zakenman-die-zich-somber-bevinden-tegenspoed-obstakel-gevangen-geen-uitweg_4328285.htm</a:t>
            </a:r>
          </a:p>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13</a:t>
            </a:fld>
            <a:endParaRPr lang="nl-NL"/>
          </a:p>
        </p:txBody>
      </p:sp>
    </p:spTree>
    <p:extLst>
      <p:ext uri="{BB962C8B-B14F-4D97-AF65-F5344CB8AC3E}">
        <p14:creationId xmlns:p14="http://schemas.microsoft.com/office/powerpoint/2010/main" val="3157791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14</a:t>
            </a:fld>
            <a:endParaRPr lang="nl-NL"/>
          </a:p>
        </p:txBody>
      </p:sp>
    </p:spTree>
    <p:extLst>
      <p:ext uri="{BB962C8B-B14F-4D97-AF65-F5344CB8AC3E}">
        <p14:creationId xmlns:p14="http://schemas.microsoft.com/office/powerpoint/2010/main" val="2979329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15</a:t>
            </a:fld>
            <a:endParaRPr lang="nl-NL"/>
          </a:p>
        </p:txBody>
      </p:sp>
    </p:spTree>
    <p:extLst>
      <p:ext uri="{BB962C8B-B14F-4D97-AF65-F5344CB8AC3E}">
        <p14:creationId xmlns:p14="http://schemas.microsoft.com/office/powerpoint/2010/main" val="3730919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CEE76-DD1D-F26E-6C3D-1B03694E9C2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DD6F5D7-0D54-6E75-3644-DA78FE345D5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0A1D0F-AEE8-8B0C-826B-C0621D7C97E9}"/>
              </a:ext>
            </a:extLst>
          </p:cNvPr>
          <p:cNvSpPr>
            <a:spLocks noGrp="1"/>
          </p:cNvSpPr>
          <p:nvPr>
            <p:ph type="body" idx="1"/>
          </p:nvPr>
        </p:nvSpPr>
        <p:spPr/>
        <p:txBody>
          <a:bodyPr/>
          <a:lstStyle/>
          <a:p>
            <a:pPr marL="0" indent="0">
              <a:buNone/>
            </a:pPr>
            <a:r>
              <a:rPr lang="en-US" sz="1800" dirty="0" err="1">
                <a:solidFill>
                  <a:schemeClr val="tx1">
                    <a:alpha val="80000"/>
                  </a:schemeClr>
                </a:solidFill>
              </a:rPr>
              <a:t>Bron</a:t>
            </a:r>
            <a:r>
              <a:rPr lang="en-US" sz="1800" dirty="0">
                <a:solidFill>
                  <a:schemeClr val="tx1">
                    <a:alpha val="80000"/>
                  </a:schemeClr>
                </a:solidFill>
              </a:rPr>
              <a:t>: https://nl.freepik.com/premium-vector/bakstenen-muur-die-de-bureauwerking-blokkeren-zakenman-die-zich-somber-bevinden-tegenspoed-obstakel-gevangen-geen-uitweg_4328285.htm</a:t>
            </a:r>
          </a:p>
          <a:p>
            <a:pPr marL="0" indent="0">
              <a:buNone/>
            </a:pPr>
            <a:endParaRPr lang="en-US" sz="1800" dirty="0">
              <a:solidFill>
                <a:schemeClr val="tx1">
                  <a:alpha val="80000"/>
                </a:schemeClr>
              </a:solidFill>
            </a:endParaRPr>
          </a:p>
        </p:txBody>
      </p:sp>
      <p:sp>
        <p:nvSpPr>
          <p:cNvPr id="4" name="Tijdelijke aanduiding voor dianummer 3">
            <a:extLst>
              <a:ext uri="{FF2B5EF4-FFF2-40B4-BE49-F238E27FC236}">
                <a16:creationId xmlns:a16="http://schemas.microsoft.com/office/drawing/2014/main" id="{8B8B0660-599F-6B9C-B129-009F347545CC}"/>
              </a:ext>
            </a:extLst>
          </p:cNvPr>
          <p:cNvSpPr>
            <a:spLocks noGrp="1"/>
          </p:cNvSpPr>
          <p:nvPr>
            <p:ph type="sldNum" sz="quarter" idx="5"/>
          </p:nvPr>
        </p:nvSpPr>
        <p:spPr/>
        <p:txBody>
          <a:bodyPr/>
          <a:lstStyle/>
          <a:p>
            <a:fld id="{81CAB1C3-6046-4D35-99F1-588823B02334}" type="slidenum">
              <a:rPr lang="nl-NL" smtClean="0"/>
              <a:t>16</a:t>
            </a:fld>
            <a:endParaRPr lang="nl-NL"/>
          </a:p>
        </p:txBody>
      </p:sp>
    </p:spTree>
    <p:extLst>
      <p:ext uri="{BB962C8B-B14F-4D97-AF65-F5344CB8AC3E}">
        <p14:creationId xmlns:p14="http://schemas.microsoft.com/office/powerpoint/2010/main" val="2784486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80CEB-DE04-3C48-0565-C2FFC6761D1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4C47DA7-9BBF-75BE-C96B-E87FD127AB4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169FEB1-DF9F-59BE-3387-D57332837F17}"/>
              </a:ext>
            </a:extLst>
          </p:cNvPr>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a:extLst>
              <a:ext uri="{FF2B5EF4-FFF2-40B4-BE49-F238E27FC236}">
                <a16:creationId xmlns:a16="http://schemas.microsoft.com/office/drawing/2014/main" id="{D4AE3D7C-9902-FD54-D33B-C6F7C3DAF3F5}"/>
              </a:ext>
            </a:extLst>
          </p:cNvPr>
          <p:cNvSpPr>
            <a:spLocks noGrp="1"/>
          </p:cNvSpPr>
          <p:nvPr>
            <p:ph type="sldNum" sz="quarter" idx="5"/>
          </p:nvPr>
        </p:nvSpPr>
        <p:spPr/>
        <p:txBody>
          <a:bodyPr/>
          <a:lstStyle/>
          <a:p>
            <a:fld id="{81CAB1C3-6046-4D35-99F1-588823B02334}" type="slidenum">
              <a:rPr lang="nl-NL" smtClean="0"/>
              <a:t>17</a:t>
            </a:fld>
            <a:endParaRPr lang="nl-NL"/>
          </a:p>
        </p:txBody>
      </p:sp>
    </p:spTree>
    <p:extLst>
      <p:ext uri="{BB962C8B-B14F-4D97-AF65-F5344CB8AC3E}">
        <p14:creationId xmlns:p14="http://schemas.microsoft.com/office/powerpoint/2010/main" val="3801092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82809-B9C7-83F5-3034-D339F5D47CF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53C32DE-F524-506E-4495-066BFF43C15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A88FBD4-4556-C1B2-8CAF-2D843D59FB40}"/>
              </a:ext>
            </a:extLst>
          </p:cNvPr>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a:extLst>
              <a:ext uri="{FF2B5EF4-FFF2-40B4-BE49-F238E27FC236}">
                <a16:creationId xmlns:a16="http://schemas.microsoft.com/office/drawing/2014/main" id="{B6851611-B0C0-D2B0-5BA6-55A04634BD8B}"/>
              </a:ext>
            </a:extLst>
          </p:cNvPr>
          <p:cNvSpPr>
            <a:spLocks noGrp="1"/>
          </p:cNvSpPr>
          <p:nvPr>
            <p:ph type="sldNum" sz="quarter" idx="5"/>
          </p:nvPr>
        </p:nvSpPr>
        <p:spPr/>
        <p:txBody>
          <a:bodyPr/>
          <a:lstStyle/>
          <a:p>
            <a:fld id="{81CAB1C3-6046-4D35-99F1-588823B02334}" type="slidenum">
              <a:rPr lang="nl-NL" smtClean="0"/>
              <a:t>18</a:t>
            </a:fld>
            <a:endParaRPr lang="nl-NL"/>
          </a:p>
        </p:txBody>
      </p:sp>
    </p:spTree>
    <p:extLst>
      <p:ext uri="{BB962C8B-B14F-4D97-AF65-F5344CB8AC3E}">
        <p14:creationId xmlns:p14="http://schemas.microsoft.com/office/powerpoint/2010/main" val="2391175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1C40E-C239-75E6-A431-C8B618AAB4A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1A44449-4AEF-5AFE-BE4B-6D5AD1BB63C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414A2C8-ADB8-180C-5195-C2AFAF78B54F}"/>
              </a:ext>
            </a:extLst>
          </p:cNvPr>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a:extLst>
              <a:ext uri="{FF2B5EF4-FFF2-40B4-BE49-F238E27FC236}">
                <a16:creationId xmlns:a16="http://schemas.microsoft.com/office/drawing/2014/main" id="{4620BC1E-5491-632B-5EB9-0B05FAE0243F}"/>
              </a:ext>
            </a:extLst>
          </p:cNvPr>
          <p:cNvSpPr>
            <a:spLocks noGrp="1"/>
          </p:cNvSpPr>
          <p:nvPr>
            <p:ph type="sldNum" sz="quarter" idx="5"/>
          </p:nvPr>
        </p:nvSpPr>
        <p:spPr/>
        <p:txBody>
          <a:bodyPr/>
          <a:lstStyle/>
          <a:p>
            <a:fld id="{81CAB1C3-6046-4D35-99F1-588823B02334}" type="slidenum">
              <a:rPr lang="nl-NL" smtClean="0"/>
              <a:t>19</a:t>
            </a:fld>
            <a:endParaRPr lang="nl-NL"/>
          </a:p>
        </p:txBody>
      </p:sp>
    </p:spTree>
    <p:extLst>
      <p:ext uri="{BB962C8B-B14F-4D97-AF65-F5344CB8AC3E}">
        <p14:creationId xmlns:p14="http://schemas.microsoft.com/office/powerpoint/2010/main" val="105659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BF5D9-463E-FA15-6880-2F92B3FE030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14B87AD-46F2-FC30-21F8-0A1D16AA3E9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DD32F1E-451C-4B1D-2A57-B9F65432D906}"/>
              </a:ext>
            </a:extLst>
          </p:cNvPr>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a:extLst>
              <a:ext uri="{FF2B5EF4-FFF2-40B4-BE49-F238E27FC236}">
                <a16:creationId xmlns:a16="http://schemas.microsoft.com/office/drawing/2014/main" id="{901FE2A3-5C0A-C50F-BBD5-0B149F7ADECF}"/>
              </a:ext>
            </a:extLst>
          </p:cNvPr>
          <p:cNvSpPr>
            <a:spLocks noGrp="1"/>
          </p:cNvSpPr>
          <p:nvPr>
            <p:ph type="sldNum" sz="quarter" idx="5"/>
          </p:nvPr>
        </p:nvSpPr>
        <p:spPr/>
        <p:txBody>
          <a:bodyPr/>
          <a:lstStyle/>
          <a:p>
            <a:fld id="{81CAB1C3-6046-4D35-99F1-588823B02334}" type="slidenum">
              <a:rPr lang="nl-NL" smtClean="0"/>
              <a:t>20</a:t>
            </a:fld>
            <a:endParaRPr lang="nl-NL"/>
          </a:p>
        </p:txBody>
      </p:sp>
    </p:spTree>
    <p:extLst>
      <p:ext uri="{BB962C8B-B14F-4D97-AF65-F5344CB8AC3E}">
        <p14:creationId xmlns:p14="http://schemas.microsoft.com/office/powerpoint/2010/main" val="238309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3</a:t>
            </a:fld>
            <a:endParaRPr lang="nl-NL"/>
          </a:p>
        </p:txBody>
      </p:sp>
    </p:spTree>
    <p:extLst>
      <p:ext uri="{BB962C8B-B14F-4D97-AF65-F5344CB8AC3E}">
        <p14:creationId xmlns:p14="http://schemas.microsoft.com/office/powerpoint/2010/main" val="1772432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DA880-DFBD-ADC7-08EA-5B39908A77E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02F21C2-9D2D-16D8-27E4-FF7E07373BD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F4A8AA3-DE61-589A-CD4F-1326956A4C4B}"/>
              </a:ext>
            </a:extLst>
          </p:cNvPr>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a:extLst>
              <a:ext uri="{FF2B5EF4-FFF2-40B4-BE49-F238E27FC236}">
                <a16:creationId xmlns:a16="http://schemas.microsoft.com/office/drawing/2014/main" id="{AD500A43-A525-EDDC-B0AC-F255109C4B45}"/>
              </a:ext>
            </a:extLst>
          </p:cNvPr>
          <p:cNvSpPr>
            <a:spLocks noGrp="1"/>
          </p:cNvSpPr>
          <p:nvPr>
            <p:ph type="sldNum" sz="quarter" idx="5"/>
          </p:nvPr>
        </p:nvSpPr>
        <p:spPr/>
        <p:txBody>
          <a:bodyPr/>
          <a:lstStyle/>
          <a:p>
            <a:fld id="{81CAB1C3-6046-4D35-99F1-588823B02334}" type="slidenum">
              <a:rPr lang="nl-NL" smtClean="0"/>
              <a:t>21</a:t>
            </a:fld>
            <a:endParaRPr lang="nl-NL"/>
          </a:p>
        </p:txBody>
      </p:sp>
    </p:spTree>
    <p:extLst>
      <p:ext uri="{BB962C8B-B14F-4D97-AF65-F5344CB8AC3E}">
        <p14:creationId xmlns:p14="http://schemas.microsoft.com/office/powerpoint/2010/main" val="1727724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22</a:t>
            </a:fld>
            <a:endParaRPr lang="nl-NL"/>
          </a:p>
        </p:txBody>
      </p:sp>
    </p:spTree>
    <p:extLst>
      <p:ext uri="{BB962C8B-B14F-4D97-AF65-F5344CB8AC3E}">
        <p14:creationId xmlns:p14="http://schemas.microsoft.com/office/powerpoint/2010/main" val="2784913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23</a:t>
            </a:fld>
            <a:endParaRPr lang="nl-NL"/>
          </a:p>
        </p:txBody>
      </p:sp>
    </p:spTree>
    <p:extLst>
      <p:ext uri="{BB962C8B-B14F-4D97-AF65-F5344CB8AC3E}">
        <p14:creationId xmlns:p14="http://schemas.microsoft.com/office/powerpoint/2010/main" val="916857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24</a:t>
            </a:fld>
            <a:endParaRPr lang="nl-NL"/>
          </a:p>
        </p:txBody>
      </p:sp>
    </p:spTree>
    <p:extLst>
      <p:ext uri="{BB962C8B-B14F-4D97-AF65-F5344CB8AC3E}">
        <p14:creationId xmlns:p14="http://schemas.microsoft.com/office/powerpoint/2010/main" val="1483917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25</a:t>
            </a:fld>
            <a:endParaRPr lang="nl-NL"/>
          </a:p>
        </p:txBody>
      </p:sp>
    </p:spTree>
    <p:extLst>
      <p:ext uri="{BB962C8B-B14F-4D97-AF65-F5344CB8AC3E}">
        <p14:creationId xmlns:p14="http://schemas.microsoft.com/office/powerpoint/2010/main" val="434372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26</a:t>
            </a:fld>
            <a:endParaRPr lang="nl-NL"/>
          </a:p>
        </p:txBody>
      </p:sp>
    </p:spTree>
    <p:extLst>
      <p:ext uri="{BB962C8B-B14F-4D97-AF65-F5344CB8AC3E}">
        <p14:creationId xmlns:p14="http://schemas.microsoft.com/office/powerpoint/2010/main" val="2026863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27</a:t>
            </a:fld>
            <a:endParaRPr lang="nl-NL"/>
          </a:p>
        </p:txBody>
      </p:sp>
    </p:spTree>
    <p:extLst>
      <p:ext uri="{BB962C8B-B14F-4D97-AF65-F5344CB8AC3E}">
        <p14:creationId xmlns:p14="http://schemas.microsoft.com/office/powerpoint/2010/main" val="875105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28</a:t>
            </a:fld>
            <a:endParaRPr lang="nl-NL"/>
          </a:p>
        </p:txBody>
      </p:sp>
    </p:spTree>
    <p:extLst>
      <p:ext uri="{BB962C8B-B14F-4D97-AF65-F5344CB8AC3E}">
        <p14:creationId xmlns:p14="http://schemas.microsoft.com/office/powerpoint/2010/main" val="3176854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29</a:t>
            </a:fld>
            <a:endParaRPr lang="nl-NL"/>
          </a:p>
        </p:txBody>
      </p:sp>
    </p:spTree>
    <p:extLst>
      <p:ext uri="{BB962C8B-B14F-4D97-AF65-F5344CB8AC3E}">
        <p14:creationId xmlns:p14="http://schemas.microsoft.com/office/powerpoint/2010/main" val="233293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30</a:t>
            </a:fld>
            <a:endParaRPr lang="nl-NL"/>
          </a:p>
        </p:txBody>
      </p:sp>
    </p:spTree>
    <p:extLst>
      <p:ext uri="{BB962C8B-B14F-4D97-AF65-F5344CB8AC3E}">
        <p14:creationId xmlns:p14="http://schemas.microsoft.com/office/powerpoint/2010/main" val="529251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Zingen van de 2 bladzijden. </a:t>
            </a:r>
          </a:p>
          <a:p>
            <a:r>
              <a:rPr lang="nl-NL" dirty="0"/>
              <a:t>Sommige </a:t>
            </a:r>
            <a:r>
              <a:rPr lang="nl-NL" dirty="0" err="1"/>
              <a:t>bijbelteksten</a:t>
            </a:r>
            <a:r>
              <a:rPr lang="nl-NL" dirty="0"/>
              <a:t> raken je hart. Bij mij was het luister en je zult leven.</a:t>
            </a:r>
          </a:p>
          <a:p>
            <a:r>
              <a:rPr lang="nl-NL" dirty="0"/>
              <a:t>Ik ben niet zo goed in luisteren in het algemeen. En ook naar God. </a:t>
            </a:r>
          </a:p>
          <a:p>
            <a:r>
              <a:rPr lang="nl-NL" dirty="0"/>
              <a:t>God vraagt hier luister aandacht naar mij.  Door dit telkens te zingen begon ik zijn stem beter te verstaan. God praat in liedjes en melodieën tegen mij.</a:t>
            </a:r>
          </a:p>
          <a:p>
            <a:r>
              <a:rPr lang="nl-NL" dirty="0"/>
              <a:t>Nu kunnen we thuis heel Jesaja 55 zingen.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Wat zou het mooi zijn als je </a:t>
            </a:r>
            <a:r>
              <a:rPr lang="nl-NL" dirty="0" err="1"/>
              <a:t>bijbelteksten</a:t>
            </a:r>
            <a:r>
              <a:rPr lang="nl-NL" dirty="0"/>
              <a:t> ook in je moedertaal kunt zingen en zo onthouden.</a:t>
            </a:r>
          </a:p>
          <a:p>
            <a:endParaRPr lang="nl-NL" dirty="0"/>
          </a:p>
          <a:p>
            <a:r>
              <a:rPr lang="nl-NL" dirty="0"/>
              <a:t>Daarna de vraag:  Welke tekst wil je zingen?</a:t>
            </a:r>
          </a:p>
          <a:p>
            <a:endParaRPr lang="nl-NL" dirty="0"/>
          </a:p>
          <a:p>
            <a:r>
              <a:rPr lang="nl-NL" dirty="0"/>
              <a:t>Vraag </a:t>
            </a:r>
            <a:r>
              <a:rPr lang="nl-NL" dirty="0" err="1"/>
              <a:t>jozo</a:t>
            </a:r>
            <a:r>
              <a:rPr lang="nl-NL" dirty="0"/>
              <a:t> de tekst voor te lezen. Laat open in welke taal, al is je voorkeur </a:t>
            </a:r>
            <a:r>
              <a:rPr lang="nl-NL" dirty="0" err="1"/>
              <a:t>roma</a:t>
            </a:r>
            <a:endParaRPr lang="nl-NL" dirty="0"/>
          </a:p>
          <a:p>
            <a:endParaRPr lang="nl-NL" dirty="0"/>
          </a:p>
          <a:p>
            <a:r>
              <a:rPr lang="nl-NL" dirty="0"/>
              <a:t>1 zin vertalen,     &gt;     ….   Noteer vertaling fonetisch.</a:t>
            </a:r>
          </a:p>
          <a:p>
            <a:r>
              <a:rPr lang="nl-NL" dirty="0"/>
              <a:t>Bijvoorbeeld: </a:t>
            </a:r>
            <a:r>
              <a:rPr lang="nl-NL" dirty="0" err="1"/>
              <a:t>Soske</a:t>
            </a:r>
            <a:r>
              <a:rPr lang="nl-NL" dirty="0"/>
              <a:t> </a:t>
            </a:r>
            <a:r>
              <a:rPr lang="nl-NL" dirty="0" err="1"/>
              <a:t>rosgeruh</a:t>
            </a:r>
            <a:r>
              <a:rPr lang="nl-NL" dirty="0"/>
              <a:t> o love pre </a:t>
            </a:r>
            <a:r>
              <a:rPr lang="nl-NL" dirty="0" err="1"/>
              <a:t>oda</a:t>
            </a:r>
            <a:r>
              <a:rPr lang="nl-NL" dirty="0"/>
              <a:t> </a:t>
            </a:r>
            <a:r>
              <a:rPr lang="nl-NL" dirty="0" err="1"/>
              <a:t>so</a:t>
            </a:r>
            <a:r>
              <a:rPr lang="nl-NL" dirty="0"/>
              <a:t> </a:t>
            </a:r>
            <a:r>
              <a:rPr lang="nl-NL" dirty="0" err="1"/>
              <a:t>nane</a:t>
            </a:r>
            <a:r>
              <a:rPr lang="nl-NL" dirty="0"/>
              <a:t> </a:t>
            </a:r>
            <a:r>
              <a:rPr lang="nl-NL" dirty="0" err="1"/>
              <a:t>moroh</a:t>
            </a:r>
            <a:endParaRPr lang="nl-NL" dirty="0"/>
          </a:p>
          <a:p>
            <a:r>
              <a:rPr lang="nl-NL" dirty="0"/>
              <a:t>uh keren </a:t>
            </a:r>
            <a:r>
              <a:rPr lang="nl-NL" dirty="0" err="1"/>
              <a:t>parus</a:t>
            </a:r>
            <a:r>
              <a:rPr lang="nl-NL" dirty="0"/>
              <a:t> boekie </a:t>
            </a:r>
            <a:r>
              <a:rPr lang="nl-NL" dirty="0" err="1"/>
              <a:t>preoda</a:t>
            </a:r>
            <a:r>
              <a:rPr lang="nl-NL" dirty="0"/>
              <a:t> </a:t>
            </a:r>
            <a:r>
              <a:rPr lang="nl-NL" dirty="0" err="1"/>
              <a:t>so</a:t>
            </a:r>
            <a:r>
              <a:rPr lang="nl-NL" dirty="0"/>
              <a:t> </a:t>
            </a:r>
            <a:r>
              <a:rPr lang="nl-NL" dirty="0" err="1"/>
              <a:t>tumen</a:t>
            </a:r>
            <a:r>
              <a:rPr lang="nl-NL" dirty="0"/>
              <a:t> na </a:t>
            </a:r>
            <a:r>
              <a:rPr lang="nl-NL" dirty="0" err="1"/>
              <a:t>kalarel</a:t>
            </a:r>
            <a:r>
              <a:rPr lang="nl-NL" dirty="0"/>
              <a:t> ?</a:t>
            </a:r>
          </a:p>
          <a:p>
            <a:endParaRPr lang="nl-NL" dirty="0"/>
          </a:p>
          <a:p>
            <a:r>
              <a:rPr lang="nl-NL" dirty="0"/>
              <a:t>Zing gregoriaans de zin.  </a:t>
            </a:r>
          </a:p>
          <a:p>
            <a:endParaRPr lang="nl-NL" dirty="0"/>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4</a:t>
            </a:fld>
            <a:endParaRPr lang="nl-NL"/>
          </a:p>
        </p:txBody>
      </p:sp>
    </p:spTree>
    <p:extLst>
      <p:ext uri="{BB962C8B-B14F-4D97-AF65-F5344CB8AC3E}">
        <p14:creationId xmlns:p14="http://schemas.microsoft.com/office/powerpoint/2010/main" val="2064946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31</a:t>
            </a:fld>
            <a:endParaRPr lang="nl-NL"/>
          </a:p>
        </p:txBody>
      </p:sp>
    </p:spTree>
    <p:extLst>
      <p:ext uri="{BB962C8B-B14F-4D97-AF65-F5344CB8AC3E}">
        <p14:creationId xmlns:p14="http://schemas.microsoft.com/office/powerpoint/2010/main" val="2845224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32</a:t>
            </a:fld>
            <a:endParaRPr lang="nl-NL"/>
          </a:p>
        </p:txBody>
      </p:sp>
    </p:spTree>
    <p:extLst>
      <p:ext uri="{BB962C8B-B14F-4D97-AF65-F5344CB8AC3E}">
        <p14:creationId xmlns:p14="http://schemas.microsoft.com/office/powerpoint/2010/main" val="1427521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33</a:t>
            </a:fld>
            <a:endParaRPr lang="nl-NL"/>
          </a:p>
        </p:txBody>
      </p:sp>
    </p:spTree>
    <p:extLst>
      <p:ext uri="{BB962C8B-B14F-4D97-AF65-F5344CB8AC3E}">
        <p14:creationId xmlns:p14="http://schemas.microsoft.com/office/powerpoint/2010/main" val="3619497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34</a:t>
            </a:fld>
            <a:endParaRPr lang="nl-NL"/>
          </a:p>
        </p:txBody>
      </p:sp>
    </p:spTree>
    <p:extLst>
      <p:ext uri="{BB962C8B-B14F-4D97-AF65-F5344CB8AC3E}">
        <p14:creationId xmlns:p14="http://schemas.microsoft.com/office/powerpoint/2010/main" val="961772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D8699-DB75-1B68-207B-E14791510A1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9A2F4CF-D7B9-6D12-FEA7-5779792F47E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13190F7-9FCA-EC74-D7BF-9CE5A686259C}"/>
              </a:ext>
            </a:extLst>
          </p:cNvPr>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a:extLst>
              <a:ext uri="{FF2B5EF4-FFF2-40B4-BE49-F238E27FC236}">
                <a16:creationId xmlns:a16="http://schemas.microsoft.com/office/drawing/2014/main" id="{8D7A8041-9D11-77F0-40CF-D5C6080338F3}"/>
              </a:ext>
            </a:extLst>
          </p:cNvPr>
          <p:cNvSpPr>
            <a:spLocks noGrp="1"/>
          </p:cNvSpPr>
          <p:nvPr>
            <p:ph type="sldNum" sz="quarter" idx="5"/>
          </p:nvPr>
        </p:nvSpPr>
        <p:spPr/>
        <p:txBody>
          <a:bodyPr/>
          <a:lstStyle/>
          <a:p>
            <a:fld id="{81CAB1C3-6046-4D35-99F1-588823B02334}" type="slidenum">
              <a:rPr lang="nl-NL" smtClean="0"/>
              <a:t>35</a:t>
            </a:fld>
            <a:endParaRPr lang="nl-NL"/>
          </a:p>
        </p:txBody>
      </p:sp>
    </p:spTree>
    <p:extLst>
      <p:ext uri="{BB962C8B-B14F-4D97-AF65-F5344CB8AC3E}">
        <p14:creationId xmlns:p14="http://schemas.microsoft.com/office/powerpoint/2010/main" val="17138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51CE6-58C3-60AD-E93B-18082822540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12A8CBD-77BB-DE3B-40BA-9F156FBD2EC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322A0B4-8DE4-A646-1FF8-952C363B6E31}"/>
              </a:ext>
            </a:extLst>
          </p:cNvPr>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a:extLst>
              <a:ext uri="{FF2B5EF4-FFF2-40B4-BE49-F238E27FC236}">
                <a16:creationId xmlns:a16="http://schemas.microsoft.com/office/drawing/2014/main" id="{28BBE7A8-1F90-7BCE-D16B-B6C6DBAAD6FF}"/>
              </a:ext>
            </a:extLst>
          </p:cNvPr>
          <p:cNvSpPr>
            <a:spLocks noGrp="1"/>
          </p:cNvSpPr>
          <p:nvPr>
            <p:ph type="sldNum" sz="quarter" idx="5"/>
          </p:nvPr>
        </p:nvSpPr>
        <p:spPr/>
        <p:txBody>
          <a:bodyPr/>
          <a:lstStyle/>
          <a:p>
            <a:fld id="{81CAB1C3-6046-4D35-99F1-588823B02334}" type="slidenum">
              <a:rPr lang="nl-NL" smtClean="0"/>
              <a:t>36</a:t>
            </a:fld>
            <a:endParaRPr lang="nl-NL"/>
          </a:p>
        </p:txBody>
      </p:sp>
    </p:spTree>
    <p:extLst>
      <p:ext uri="{BB962C8B-B14F-4D97-AF65-F5344CB8AC3E}">
        <p14:creationId xmlns:p14="http://schemas.microsoft.com/office/powerpoint/2010/main" val="2452233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A46EF-05B3-2474-5B31-C97635C148D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7FEEEFA-A274-9B63-64CE-ADB4C8C3668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72A596D-8C73-7FBF-DC87-23387BEBE023}"/>
              </a:ext>
            </a:extLst>
          </p:cNvPr>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a:extLst>
              <a:ext uri="{FF2B5EF4-FFF2-40B4-BE49-F238E27FC236}">
                <a16:creationId xmlns:a16="http://schemas.microsoft.com/office/drawing/2014/main" id="{C76F6B68-8ABD-4C3A-880C-51D483861F20}"/>
              </a:ext>
            </a:extLst>
          </p:cNvPr>
          <p:cNvSpPr>
            <a:spLocks noGrp="1"/>
          </p:cNvSpPr>
          <p:nvPr>
            <p:ph type="sldNum" sz="quarter" idx="5"/>
          </p:nvPr>
        </p:nvSpPr>
        <p:spPr/>
        <p:txBody>
          <a:bodyPr/>
          <a:lstStyle/>
          <a:p>
            <a:fld id="{81CAB1C3-6046-4D35-99F1-588823B02334}" type="slidenum">
              <a:rPr lang="nl-NL" smtClean="0"/>
              <a:t>37</a:t>
            </a:fld>
            <a:endParaRPr lang="nl-NL"/>
          </a:p>
        </p:txBody>
      </p:sp>
    </p:spTree>
    <p:extLst>
      <p:ext uri="{BB962C8B-B14F-4D97-AF65-F5344CB8AC3E}">
        <p14:creationId xmlns:p14="http://schemas.microsoft.com/office/powerpoint/2010/main" val="216246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48CD2-94E6-E6A1-C72D-89B1B84BA49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035A823-0464-6403-9DDB-0AD22563A8C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72D4A13-331F-2F10-2024-03C7730EE82B}"/>
              </a:ext>
            </a:extLst>
          </p:cNvPr>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a:extLst>
              <a:ext uri="{FF2B5EF4-FFF2-40B4-BE49-F238E27FC236}">
                <a16:creationId xmlns:a16="http://schemas.microsoft.com/office/drawing/2014/main" id="{A32B7994-055B-7F89-381B-6DAA229C9E4C}"/>
              </a:ext>
            </a:extLst>
          </p:cNvPr>
          <p:cNvSpPr>
            <a:spLocks noGrp="1"/>
          </p:cNvSpPr>
          <p:nvPr>
            <p:ph type="sldNum" sz="quarter" idx="5"/>
          </p:nvPr>
        </p:nvSpPr>
        <p:spPr/>
        <p:txBody>
          <a:bodyPr/>
          <a:lstStyle/>
          <a:p>
            <a:fld id="{81CAB1C3-6046-4D35-99F1-588823B02334}" type="slidenum">
              <a:rPr lang="nl-NL" smtClean="0"/>
              <a:t>38</a:t>
            </a:fld>
            <a:endParaRPr lang="nl-NL"/>
          </a:p>
        </p:txBody>
      </p:sp>
    </p:spTree>
    <p:extLst>
      <p:ext uri="{BB962C8B-B14F-4D97-AF65-F5344CB8AC3E}">
        <p14:creationId xmlns:p14="http://schemas.microsoft.com/office/powerpoint/2010/main" val="48824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C1399-1729-5552-11F2-3200777778B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4D22C56-AC1B-C1DC-E995-B34F8F05024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AE7518A-2B9E-727D-A2FA-A216D0AF0580}"/>
              </a:ext>
            </a:extLst>
          </p:cNvPr>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a:extLst>
              <a:ext uri="{FF2B5EF4-FFF2-40B4-BE49-F238E27FC236}">
                <a16:creationId xmlns:a16="http://schemas.microsoft.com/office/drawing/2014/main" id="{CDEDDCB3-FD63-2864-2483-1EF8848CD35B}"/>
              </a:ext>
            </a:extLst>
          </p:cNvPr>
          <p:cNvSpPr>
            <a:spLocks noGrp="1"/>
          </p:cNvSpPr>
          <p:nvPr>
            <p:ph type="sldNum" sz="quarter" idx="5"/>
          </p:nvPr>
        </p:nvSpPr>
        <p:spPr/>
        <p:txBody>
          <a:bodyPr/>
          <a:lstStyle/>
          <a:p>
            <a:fld id="{81CAB1C3-6046-4D35-99F1-588823B02334}" type="slidenum">
              <a:rPr lang="nl-NL" smtClean="0"/>
              <a:t>39</a:t>
            </a:fld>
            <a:endParaRPr lang="nl-NL"/>
          </a:p>
        </p:txBody>
      </p:sp>
    </p:spTree>
    <p:extLst>
      <p:ext uri="{BB962C8B-B14F-4D97-AF65-F5344CB8AC3E}">
        <p14:creationId xmlns:p14="http://schemas.microsoft.com/office/powerpoint/2010/main" val="1271716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9373C-50BD-337E-6BB4-3C76C172E5A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162AC69-864B-E609-7487-A6BB0AB5B10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33A7728-58A7-17E3-919D-E013D6C3BC1A}"/>
              </a:ext>
            </a:extLst>
          </p:cNvPr>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a:extLst>
              <a:ext uri="{FF2B5EF4-FFF2-40B4-BE49-F238E27FC236}">
                <a16:creationId xmlns:a16="http://schemas.microsoft.com/office/drawing/2014/main" id="{BAFE52E3-2BEA-75E2-1A21-0A1897354046}"/>
              </a:ext>
            </a:extLst>
          </p:cNvPr>
          <p:cNvSpPr>
            <a:spLocks noGrp="1"/>
          </p:cNvSpPr>
          <p:nvPr>
            <p:ph type="sldNum" sz="quarter" idx="5"/>
          </p:nvPr>
        </p:nvSpPr>
        <p:spPr/>
        <p:txBody>
          <a:bodyPr/>
          <a:lstStyle/>
          <a:p>
            <a:fld id="{81CAB1C3-6046-4D35-99F1-588823B02334}" type="slidenum">
              <a:rPr lang="nl-NL" smtClean="0"/>
              <a:t>40</a:t>
            </a:fld>
            <a:endParaRPr lang="nl-NL"/>
          </a:p>
        </p:txBody>
      </p:sp>
    </p:spTree>
    <p:extLst>
      <p:ext uri="{BB962C8B-B14F-4D97-AF65-F5344CB8AC3E}">
        <p14:creationId xmlns:p14="http://schemas.microsoft.com/office/powerpoint/2010/main" val="3714446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Gezongen tekst uit Jesaja55 : https://www.youtube.com/watch?v=7GuWH1O4G88</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Jesaja 55 verwijst naar het eeuwigdurend verbond (van het Lam) voor alle naties en volken.    </a:t>
            </a:r>
          </a:p>
          <a:p>
            <a:r>
              <a:rPr lang="nl-NL" dirty="0"/>
              <a:t>Openbaring 7:9 en 14</a:t>
            </a:r>
          </a:p>
          <a:p>
            <a:r>
              <a:rPr lang="nl-NL" dirty="0"/>
              <a:t>“Hierna zag ik en zie, een grote menigte, die niemand tellen kon, uit alle naties, stammen, volken en talen, stond voor de troon en voor het Lam, bekleed met witte gewaden en palmtakken in hun hand”</a:t>
            </a:r>
          </a:p>
          <a:p>
            <a:r>
              <a:rPr lang="nl-NL" dirty="0"/>
              <a:t>“Dezen zijn het die uit de grote verdrukking komen; en zij hebben hun gewaden gewassen en ze hebben hun gewaden wit gemaakt in het bloed van het Lam”</a:t>
            </a: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5</a:t>
            </a:fld>
            <a:endParaRPr lang="nl-NL"/>
          </a:p>
        </p:txBody>
      </p:sp>
    </p:spTree>
    <p:extLst>
      <p:ext uri="{BB962C8B-B14F-4D97-AF65-F5344CB8AC3E}">
        <p14:creationId xmlns:p14="http://schemas.microsoft.com/office/powerpoint/2010/main" val="4294001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B6A7C-8384-7113-C62B-9D04E4DE06D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823A5AD-731B-8278-2F25-D296C75E113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6763BC9-C7C9-E979-0B70-C19C8298CEC1}"/>
              </a:ext>
            </a:extLst>
          </p:cNvPr>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a:extLst>
              <a:ext uri="{FF2B5EF4-FFF2-40B4-BE49-F238E27FC236}">
                <a16:creationId xmlns:a16="http://schemas.microsoft.com/office/drawing/2014/main" id="{DD7F863F-A14D-FA52-D9A7-DB7113EDE89A}"/>
              </a:ext>
            </a:extLst>
          </p:cNvPr>
          <p:cNvSpPr>
            <a:spLocks noGrp="1"/>
          </p:cNvSpPr>
          <p:nvPr>
            <p:ph type="sldNum" sz="quarter" idx="5"/>
          </p:nvPr>
        </p:nvSpPr>
        <p:spPr/>
        <p:txBody>
          <a:bodyPr/>
          <a:lstStyle/>
          <a:p>
            <a:fld id="{81CAB1C3-6046-4D35-99F1-588823B02334}" type="slidenum">
              <a:rPr lang="nl-NL" smtClean="0"/>
              <a:t>41</a:t>
            </a:fld>
            <a:endParaRPr lang="nl-NL"/>
          </a:p>
        </p:txBody>
      </p:sp>
    </p:spTree>
    <p:extLst>
      <p:ext uri="{BB962C8B-B14F-4D97-AF65-F5344CB8AC3E}">
        <p14:creationId xmlns:p14="http://schemas.microsoft.com/office/powerpoint/2010/main" val="8398550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1C988-08BA-20B4-8238-BC4CD2508E2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1F424C6-954B-37D8-9266-E3D7009A0D1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08D60D6-F325-371A-4083-6AAABBB45579}"/>
              </a:ext>
            </a:extLst>
          </p:cNvPr>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a:extLst>
              <a:ext uri="{FF2B5EF4-FFF2-40B4-BE49-F238E27FC236}">
                <a16:creationId xmlns:a16="http://schemas.microsoft.com/office/drawing/2014/main" id="{C26FB379-E6F1-009C-4E4B-68E8B2B28836}"/>
              </a:ext>
            </a:extLst>
          </p:cNvPr>
          <p:cNvSpPr>
            <a:spLocks noGrp="1"/>
          </p:cNvSpPr>
          <p:nvPr>
            <p:ph type="sldNum" sz="quarter" idx="5"/>
          </p:nvPr>
        </p:nvSpPr>
        <p:spPr/>
        <p:txBody>
          <a:bodyPr/>
          <a:lstStyle/>
          <a:p>
            <a:fld id="{81CAB1C3-6046-4D35-99F1-588823B02334}" type="slidenum">
              <a:rPr lang="nl-NL" smtClean="0"/>
              <a:t>42</a:t>
            </a:fld>
            <a:endParaRPr lang="nl-NL"/>
          </a:p>
        </p:txBody>
      </p:sp>
    </p:spTree>
    <p:extLst>
      <p:ext uri="{BB962C8B-B14F-4D97-AF65-F5344CB8AC3E}">
        <p14:creationId xmlns:p14="http://schemas.microsoft.com/office/powerpoint/2010/main" val="25453387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758D3-B37D-65E4-3ED2-1663987BFE3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34D2D59-9DCA-2128-9D6B-88D79D8C763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CB11636-5826-3D6B-EED8-8105E96C6020}"/>
              </a:ext>
            </a:extLst>
          </p:cNvPr>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a:extLst>
              <a:ext uri="{FF2B5EF4-FFF2-40B4-BE49-F238E27FC236}">
                <a16:creationId xmlns:a16="http://schemas.microsoft.com/office/drawing/2014/main" id="{6D92C87E-A146-44AE-B8B0-FF003CDEB34B}"/>
              </a:ext>
            </a:extLst>
          </p:cNvPr>
          <p:cNvSpPr>
            <a:spLocks noGrp="1"/>
          </p:cNvSpPr>
          <p:nvPr>
            <p:ph type="sldNum" sz="quarter" idx="5"/>
          </p:nvPr>
        </p:nvSpPr>
        <p:spPr/>
        <p:txBody>
          <a:bodyPr/>
          <a:lstStyle/>
          <a:p>
            <a:fld id="{81CAB1C3-6046-4D35-99F1-588823B02334}" type="slidenum">
              <a:rPr lang="nl-NL" smtClean="0"/>
              <a:t>43</a:t>
            </a:fld>
            <a:endParaRPr lang="nl-NL"/>
          </a:p>
        </p:txBody>
      </p:sp>
    </p:spTree>
    <p:extLst>
      <p:ext uri="{BB962C8B-B14F-4D97-AF65-F5344CB8AC3E}">
        <p14:creationId xmlns:p14="http://schemas.microsoft.com/office/powerpoint/2010/main" val="19169629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E3854-25F7-9D6B-B2BF-BE5589C0DB7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29F86AD-8201-0460-5E76-439F7E642BE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4679415-953B-9540-77A4-579E3C718688}"/>
              </a:ext>
            </a:extLst>
          </p:cNvPr>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a:extLst>
              <a:ext uri="{FF2B5EF4-FFF2-40B4-BE49-F238E27FC236}">
                <a16:creationId xmlns:a16="http://schemas.microsoft.com/office/drawing/2014/main" id="{55230ECB-5D03-9314-D0B7-BDA20E0804AD}"/>
              </a:ext>
            </a:extLst>
          </p:cNvPr>
          <p:cNvSpPr>
            <a:spLocks noGrp="1"/>
          </p:cNvSpPr>
          <p:nvPr>
            <p:ph type="sldNum" sz="quarter" idx="5"/>
          </p:nvPr>
        </p:nvSpPr>
        <p:spPr/>
        <p:txBody>
          <a:bodyPr/>
          <a:lstStyle/>
          <a:p>
            <a:fld id="{81CAB1C3-6046-4D35-99F1-588823B02334}" type="slidenum">
              <a:rPr lang="nl-NL" smtClean="0"/>
              <a:t>44</a:t>
            </a:fld>
            <a:endParaRPr lang="nl-NL"/>
          </a:p>
        </p:txBody>
      </p:sp>
    </p:spTree>
    <p:extLst>
      <p:ext uri="{BB962C8B-B14F-4D97-AF65-F5344CB8AC3E}">
        <p14:creationId xmlns:p14="http://schemas.microsoft.com/office/powerpoint/2010/main" val="10376343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E129A-ED51-9BD7-9023-066CAB7E9B8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1FBEA44-15DB-6C98-0FC3-37D477E0EB0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7C71CFC-8B09-D094-0DBB-F379CDB8772A}"/>
              </a:ext>
            </a:extLst>
          </p:cNvPr>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a:extLst>
              <a:ext uri="{FF2B5EF4-FFF2-40B4-BE49-F238E27FC236}">
                <a16:creationId xmlns:a16="http://schemas.microsoft.com/office/drawing/2014/main" id="{9CB184B8-8172-D87F-17D8-3E313B280275}"/>
              </a:ext>
            </a:extLst>
          </p:cNvPr>
          <p:cNvSpPr>
            <a:spLocks noGrp="1"/>
          </p:cNvSpPr>
          <p:nvPr>
            <p:ph type="sldNum" sz="quarter" idx="5"/>
          </p:nvPr>
        </p:nvSpPr>
        <p:spPr/>
        <p:txBody>
          <a:bodyPr/>
          <a:lstStyle/>
          <a:p>
            <a:fld id="{81CAB1C3-6046-4D35-99F1-588823B02334}" type="slidenum">
              <a:rPr lang="nl-NL" smtClean="0"/>
              <a:t>45</a:t>
            </a:fld>
            <a:endParaRPr lang="nl-NL"/>
          </a:p>
        </p:txBody>
      </p:sp>
    </p:spTree>
    <p:extLst>
      <p:ext uri="{BB962C8B-B14F-4D97-AF65-F5344CB8AC3E}">
        <p14:creationId xmlns:p14="http://schemas.microsoft.com/office/powerpoint/2010/main" val="18622220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A0E29-87BF-6005-DB21-31DE4ACD915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9CE32D4-2236-668F-A77A-C2210CA09D9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BA6C8F8-39FF-CF4C-0FF6-9E6254302C53}"/>
              </a:ext>
            </a:extLst>
          </p:cNvPr>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a:extLst>
              <a:ext uri="{FF2B5EF4-FFF2-40B4-BE49-F238E27FC236}">
                <a16:creationId xmlns:a16="http://schemas.microsoft.com/office/drawing/2014/main" id="{D3D8C272-3AD7-75BE-986F-893336096049}"/>
              </a:ext>
            </a:extLst>
          </p:cNvPr>
          <p:cNvSpPr>
            <a:spLocks noGrp="1"/>
          </p:cNvSpPr>
          <p:nvPr>
            <p:ph type="sldNum" sz="quarter" idx="5"/>
          </p:nvPr>
        </p:nvSpPr>
        <p:spPr/>
        <p:txBody>
          <a:bodyPr/>
          <a:lstStyle/>
          <a:p>
            <a:fld id="{81CAB1C3-6046-4D35-99F1-588823B02334}" type="slidenum">
              <a:rPr lang="nl-NL" smtClean="0"/>
              <a:t>46</a:t>
            </a:fld>
            <a:endParaRPr lang="nl-NL"/>
          </a:p>
        </p:txBody>
      </p:sp>
    </p:spTree>
    <p:extLst>
      <p:ext uri="{BB962C8B-B14F-4D97-AF65-F5344CB8AC3E}">
        <p14:creationId xmlns:p14="http://schemas.microsoft.com/office/powerpoint/2010/main" val="2634000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213F0-7315-1B7B-4681-ACAF133E250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8589C69-6C27-7C73-5485-57E3C80F6AE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1DD5E4F-BFA5-48D0-28F9-DD21228B617C}"/>
              </a:ext>
            </a:extLst>
          </p:cNvPr>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a:extLst>
              <a:ext uri="{FF2B5EF4-FFF2-40B4-BE49-F238E27FC236}">
                <a16:creationId xmlns:a16="http://schemas.microsoft.com/office/drawing/2014/main" id="{9080A247-FA6A-3B8E-D6E5-49DD4E178D8A}"/>
              </a:ext>
            </a:extLst>
          </p:cNvPr>
          <p:cNvSpPr>
            <a:spLocks noGrp="1"/>
          </p:cNvSpPr>
          <p:nvPr>
            <p:ph type="sldNum" sz="quarter" idx="5"/>
          </p:nvPr>
        </p:nvSpPr>
        <p:spPr/>
        <p:txBody>
          <a:bodyPr/>
          <a:lstStyle/>
          <a:p>
            <a:fld id="{81CAB1C3-6046-4D35-99F1-588823B02334}" type="slidenum">
              <a:rPr lang="nl-NL" smtClean="0"/>
              <a:t>47</a:t>
            </a:fld>
            <a:endParaRPr lang="nl-NL"/>
          </a:p>
        </p:txBody>
      </p:sp>
    </p:spTree>
    <p:extLst>
      <p:ext uri="{BB962C8B-B14F-4D97-AF65-F5344CB8AC3E}">
        <p14:creationId xmlns:p14="http://schemas.microsoft.com/office/powerpoint/2010/main" val="34063696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CC8E9-C873-002C-F58A-908B4E47B8C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BD574B2-FA1C-B18F-E879-88261538219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A01678-EF14-A347-CEF8-01901E596115}"/>
              </a:ext>
            </a:extLst>
          </p:cNvPr>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a:extLst>
              <a:ext uri="{FF2B5EF4-FFF2-40B4-BE49-F238E27FC236}">
                <a16:creationId xmlns:a16="http://schemas.microsoft.com/office/drawing/2014/main" id="{202757A0-F2CE-7CD2-331B-A8729BAD01BE}"/>
              </a:ext>
            </a:extLst>
          </p:cNvPr>
          <p:cNvSpPr>
            <a:spLocks noGrp="1"/>
          </p:cNvSpPr>
          <p:nvPr>
            <p:ph type="sldNum" sz="quarter" idx="5"/>
          </p:nvPr>
        </p:nvSpPr>
        <p:spPr/>
        <p:txBody>
          <a:bodyPr/>
          <a:lstStyle/>
          <a:p>
            <a:fld id="{81CAB1C3-6046-4D35-99F1-588823B02334}" type="slidenum">
              <a:rPr lang="nl-NL" smtClean="0"/>
              <a:t>48</a:t>
            </a:fld>
            <a:endParaRPr lang="nl-NL"/>
          </a:p>
        </p:txBody>
      </p:sp>
    </p:spTree>
    <p:extLst>
      <p:ext uri="{BB962C8B-B14F-4D97-AF65-F5344CB8AC3E}">
        <p14:creationId xmlns:p14="http://schemas.microsoft.com/office/powerpoint/2010/main" val="9042905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14AF5-B00B-0DA3-6F9E-8AE406280AD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BDB6B75-053D-AB00-18E8-7737F1366AD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D268115-15AD-C8C1-22E9-55EE07715DED}"/>
              </a:ext>
            </a:extLst>
          </p:cNvPr>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a:extLst>
              <a:ext uri="{FF2B5EF4-FFF2-40B4-BE49-F238E27FC236}">
                <a16:creationId xmlns:a16="http://schemas.microsoft.com/office/drawing/2014/main" id="{A3B32347-CDB8-3111-9B79-5076F736185F}"/>
              </a:ext>
            </a:extLst>
          </p:cNvPr>
          <p:cNvSpPr>
            <a:spLocks noGrp="1"/>
          </p:cNvSpPr>
          <p:nvPr>
            <p:ph type="sldNum" sz="quarter" idx="5"/>
          </p:nvPr>
        </p:nvSpPr>
        <p:spPr/>
        <p:txBody>
          <a:bodyPr/>
          <a:lstStyle/>
          <a:p>
            <a:fld id="{81CAB1C3-6046-4D35-99F1-588823B02334}" type="slidenum">
              <a:rPr lang="nl-NL" smtClean="0"/>
              <a:t>49</a:t>
            </a:fld>
            <a:endParaRPr lang="nl-NL"/>
          </a:p>
        </p:txBody>
      </p:sp>
    </p:spTree>
    <p:extLst>
      <p:ext uri="{BB962C8B-B14F-4D97-AF65-F5344CB8AC3E}">
        <p14:creationId xmlns:p14="http://schemas.microsoft.com/office/powerpoint/2010/main" val="21425431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140CB-7293-D419-0411-A490B0549F9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F013273-5B34-803F-7319-51EF49DADCB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9E39D0B-6128-13AD-6A71-6896FB7CBB28}"/>
              </a:ext>
            </a:extLst>
          </p:cNvPr>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a:extLst>
              <a:ext uri="{FF2B5EF4-FFF2-40B4-BE49-F238E27FC236}">
                <a16:creationId xmlns:a16="http://schemas.microsoft.com/office/drawing/2014/main" id="{4A45E7E6-88C7-6EE3-00D4-56DFF23EC83E}"/>
              </a:ext>
            </a:extLst>
          </p:cNvPr>
          <p:cNvSpPr>
            <a:spLocks noGrp="1"/>
          </p:cNvSpPr>
          <p:nvPr>
            <p:ph type="sldNum" sz="quarter" idx="5"/>
          </p:nvPr>
        </p:nvSpPr>
        <p:spPr/>
        <p:txBody>
          <a:bodyPr/>
          <a:lstStyle/>
          <a:p>
            <a:fld id="{81CAB1C3-6046-4D35-99F1-588823B02334}" type="slidenum">
              <a:rPr lang="nl-NL" smtClean="0"/>
              <a:t>50</a:t>
            </a:fld>
            <a:endParaRPr lang="nl-NL"/>
          </a:p>
        </p:txBody>
      </p:sp>
    </p:spTree>
    <p:extLst>
      <p:ext uri="{BB962C8B-B14F-4D97-AF65-F5344CB8AC3E}">
        <p14:creationId xmlns:p14="http://schemas.microsoft.com/office/powerpoint/2010/main" val="2498226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6</a:t>
            </a:fld>
            <a:endParaRPr lang="nl-NL"/>
          </a:p>
        </p:txBody>
      </p:sp>
    </p:spTree>
    <p:extLst>
      <p:ext uri="{BB962C8B-B14F-4D97-AF65-F5344CB8AC3E}">
        <p14:creationId xmlns:p14="http://schemas.microsoft.com/office/powerpoint/2010/main" val="39143805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924C8-1143-8B37-6809-D385648E992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1E5DCB3-19F4-8665-3856-7F00863D3BD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7A6DEFF-36D7-E455-AAC2-6454EECB4BA4}"/>
              </a:ext>
            </a:extLst>
          </p:cNvPr>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a:extLst>
              <a:ext uri="{FF2B5EF4-FFF2-40B4-BE49-F238E27FC236}">
                <a16:creationId xmlns:a16="http://schemas.microsoft.com/office/drawing/2014/main" id="{309FBD1A-BD13-24F3-B875-F764296C4637}"/>
              </a:ext>
            </a:extLst>
          </p:cNvPr>
          <p:cNvSpPr>
            <a:spLocks noGrp="1"/>
          </p:cNvSpPr>
          <p:nvPr>
            <p:ph type="sldNum" sz="quarter" idx="5"/>
          </p:nvPr>
        </p:nvSpPr>
        <p:spPr/>
        <p:txBody>
          <a:bodyPr/>
          <a:lstStyle/>
          <a:p>
            <a:fld id="{81CAB1C3-6046-4D35-99F1-588823B02334}" type="slidenum">
              <a:rPr lang="nl-NL" smtClean="0"/>
              <a:t>51</a:t>
            </a:fld>
            <a:endParaRPr lang="nl-NL"/>
          </a:p>
        </p:txBody>
      </p:sp>
    </p:spTree>
    <p:extLst>
      <p:ext uri="{BB962C8B-B14F-4D97-AF65-F5344CB8AC3E}">
        <p14:creationId xmlns:p14="http://schemas.microsoft.com/office/powerpoint/2010/main" val="29799418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3F989-39EB-F81A-58F9-919F967AD5B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ACBB92C-8A2A-EB71-F793-C770C0969D9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EADFD2E-3968-9FB9-3490-6E19417E59AA}"/>
              </a:ext>
            </a:extLst>
          </p:cNvPr>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a:extLst>
              <a:ext uri="{FF2B5EF4-FFF2-40B4-BE49-F238E27FC236}">
                <a16:creationId xmlns:a16="http://schemas.microsoft.com/office/drawing/2014/main" id="{5F63197A-5B70-8379-8691-22A9A7BE8C23}"/>
              </a:ext>
            </a:extLst>
          </p:cNvPr>
          <p:cNvSpPr>
            <a:spLocks noGrp="1"/>
          </p:cNvSpPr>
          <p:nvPr>
            <p:ph type="sldNum" sz="quarter" idx="5"/>
          </p:nvPr>
        </p:nvSpPr>
        <p:spPr/>
        <p:txBody>
          <a:bodyPr/>
          <a:lstStyle/>
          <a:p>
            <a:fld id="{81CAB1C3-6046-4D35-99F1-588823B02334}" type="slidenum">
              <a:rPr lang="nl-NL" smtClean="0"/>
              <a:t>52</a:t>
            </a:fld>
            <a:endParaRPr lang="nl-NL"/>
          </a:p>
        </p:txBody>
      </p:sp>
    </p:spTree>
    <p:extLst>
      <p:ext uri="{BB962C8B-B14F-4D97-AF65-F5344CB8AC3E}">
        <p14:creationId xmlns:p14="http://schemas.microsoft.com/office/powerpoint/2010/main" val="21680065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800" dirty="0">
                <a:solidFill>
                  <a:schemeClr val="tx1">
                    <a:alpha val="80000"/>
                  </a:schemeClr>
                </a:solidFill>
              </a:rPr>
              <a:t>D                               G</a:t>
            </a:r>
          </a:p>
          <a:p>
            <a:pPr marL="0" indent="0">
              <a:buNone/>
            </a:pPr>
            <a:r>
              <a:rPr lang="nl-NL" sz="1800" dirty="0">
                <a:solidFill>
                  <a:schemeClr val="tx1">
                    <a:alpha val="80000"/>
                  </a:schemeClr>
                </a:solidFill>
              </a:rPr>
              <a:t>Ziet U mij nog wel zitten?</a:t>
            </a:r>
          </a:p>
          <a:p>
            <a:pPr marL="0" indent="0">
              <a:buNone/>
            </a:pPr>
            <a:r>
              <a:rPr lang="nl-NL" sz="1800" dirty="0">
                <a:solidFill>
                  <a:schemeClr val="tx1">
                    <a:alpha val="80000"/>
                  </a:schemeClr>
                </a:solidFill>
              </a:rPr>
              <a:t>              A                      D</a:t>
            </a:r>
          </a:p>
          <a:p>
            <a:pPr marL="0" indent="0">
              <a:buNone/>
            </a:pPr>
            <a:r>
              <a:rPr lang="nl-NL" sz="1800" dirty="0">
                <a:solidFill>
                  <a:schemeClr val="tx1">
                    <a:alpha val="80000"/>
                  </a:schemeClr>
                </a:solidFill>
              </a:rPr>
              <a:t>Ziet U mij nog altijd staan?</a:t>
            </a:r>
          </a:p>
          <a:p>
            <a:pPr marL="0" indent="0">
              <a:buNone/>
            </a:pPr>
            <a:r>
              <a:rPr lang="nl-NL" sz="1800" dirty="0">
                <a:solidFill>
                  <a:schemeClr val="tx1">
                    <a:alpha val="80000"/>
                  </a:schemeClr>
                </a:solidFill>
              </a:rPr>
              <a:t>D                                G</a:t>
            </a:r>
          </a:p>
          <a:p>
            <a:pPr marL="0" indent="0">
              <a:buNone/>
            </a:pPr>
            <a:r>
              <a:rPr lang="nl-NL" sz="1800" dirty="0">
                <a:solidFill>
                  <a:schemeClr val="tx1">
                    <a:alpha val="80000"/>
                  </a:schemeClr>
                </a:solidFill>
              </a:rPr>
              <a:t>Ik weet het nu niet meer,</a:t>
            </a:r>
          </a:p>
          <a:p>
            <a:pPr marL="0" indent="0">
              <a:buNone/>
            </a:pPr>
            <a:r>
              <a:rPr lang="nl-NL" sz="1800" dirty="0">
                <a:solidFill>
                  <a:schemeClr val="tx1">
                    <a:alpha val="80000"/>
                  </a:schemeClr>
                </a:solidFill>
              </a:rPr>
              <a:t>         A                    D</a:t>
            </a:r>
          </a:p>
          <a:p>
            <a:pPr marL="0" indent="0">
              <a:buNone/>
            </a:pPr>
            <a:r>
              <a:rPr lang="nl-NL" sz="1800" dirty="0">
                <a:solidFill>
                  <a:schemeClr val="tx1">
                    <a:alpha val="80000"/>
                  </a:schemeClr>
                </a:solidFill>
              </a:rPr>
              <a:t>wat doet dat me zeer!</a:t>
            </a:r>
          </a:p>
          <a:p>
            <a:pPr marL="0" indent="0">
              <a:buNone/>
            </a:pPr>
            <a:endParaRPr lang="nl-NL" sz="1800" dirty="0">
              <a:solidFill>
                <a:schemeClr val="tx1">
                  <a:alpha val="80000"/>
                </a:schemeClr>
              </a:solidFill>
            </a:endParaRP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Ziet U mij nog wel zitten?</a:t>
            </a:r>
          </a:p>
          <a:p>
            <a:pPr marL="0" indent="0">
              <a:buNone/>
            </a:pPr>
            <a:r>
              <a:rPr lang="nl-NL" sz="1800" dirty="0">
                <a:solidFill>
                  <a:schemeClr val="tx1">
                    <a:alpha val="80000"/>
                  </a:schemeClr>
                </a:solidFill>
              </a:rPr>
              <a:t>Ziet U mij nog altijd staan?</a:t>
            </a:r>
          </a:p>
          <a:p>
            <a:pPr marL="0" indent="0">
              <a:buNone/>
            </a:pPr>
            <a:r>
              <a:rPr lang="nl-NL" sz="1800" dirty="0">
                <a:solidFill>
                  <a:schemeClr val="tx1">
                    <a:alpha val="80000"/>
                  </a:schemeClr>
                </a:solidFill>
              </a:rPr>
              <a:t>Ik weet het nu niet meer,</a:t>
            </a:r>
          </a:p>
          <a:p>
            <a:pPr marL="0" indent="0">
              <a:buNone/>
            </a:pPr>
            <a:r>
              <a:rPr lang="nl-NL" sz="1800" dirty="0">
                <a:solidFill>
                  <a:schemeClr val="tx1">
                    <a:alpha val="80000"/>
                  </a:schemeClr>
                </a:solidFill>
              </a:rPr>
              <a:t>wat doet dat me zeer,</a:t>
            </a:r>
          </a:p>
          <a:p>
            <a:pPr marL="0" indent="0">
              <a:buNone/>
            </a:pPr>
            <a:r>
              <a:rPr lang="nl-NL" sz="1800" dirty="0">
                <a:solidFill>
                  <a:schemeClr val="tx1">
                    <a:alpha val="80000"/>
                  </a:schemeClr>
                </a:solidFill>
              </a:rPr>
              <a:t>mijn Heer.</a:t>
            </a: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53</a:t>
            </a:fld>
            <a:endParaRPr lang="nl-NL"/>
          </a:p>
        </p:txBody>
      </p:sp>
    </p:spTree>
    <p:extLst>
      <p:ext uri="{BB962C8B-B14F-4D97-AF65-F5344CB8AC3E}">
        <p14:creationId xmlns:p14="http://schemas.microsoft.com/office/powerpoint/2010/main" val="2339456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54</a:t>
            </a:fld>
            <a:endParaRPr lang="nl-NL"/>
          </a:p>
        </p:txBody>
      </p:sp>
    </p:spTree>
    <p:extLst>
      <p:ext uri="{BB962C8B-B14F-4D97-AF65-F5344CB8AC3E}">
        <p14:creationId xmlns:p14="http://schemas.microsoft.com/office/powerpoint/2010/main" val="34840255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800" dirty="0">
                <a:solidFill>
                  <a:schemeClr val="tx1">
                    <a:alpha val="80000"/>
                  </a:schemeClr>
                </a:solidFill>
              </a:rPr>
              <a:t>[INTRO] 2x</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[REF]</a:t>
            </a:r>
          </a:p>
          <a:p>
            <a:pPr marL="0" indent="0">
              <a:buNone/>
            </a:pPr>
            <a:r>
              <a:rPr lang="nl-NL" sz="1800" dirty="0">
                <a:solidFill>
                  <a:schemeClr val="tx1">
                    <a:alpha val="80000"/>
                  </a:schemeClr>
                </a:solidFill>
              </a:rPr>
              <a:t>D                               G</a:t>
            </a:r>
          </a:p>
          <a:p>
            <a:pPr marL="0" indent="0">
              <a:buNone/>
            </a:pPr>
            <a:r>
              <a:rPr lang="nl-NL" sz="1800" dirty="0">
                <a:solidFill>
                  <a:schemeClr val="tx1">
                    <a:alpha val="80000"/>
                  </a:schemeClr>
                </a:solidFill>
              </a:rPr>
              <a:t>Ziet U mij nog wel zitten?</a:t>
            </a:r>
          </a:p>
          <a:p>
            <a:pPr marL="0" indent="0">
              <a:buNone/>
            </a:pPr>
            <a:r>
              <a:rPr lang="nl-NL" sz="1800" dirty="0">
                <a:solidFill>
                  <a:schemeClr val="tx1">
                    <a:alpha val="80000"/>
                  </a:schemeClr>
                </a:solidFill>
              </a:rPr>
              <a:t>              A                      D</a:t>
            </a:r>
          </a:p>
          <a:p>
            <a:pPr marL="0" indent="0">
              <a:buNone/>
            </a:pPr>
            <a:r>
              <a:rPr lang="nl-NL" sz="1800" dirty="0">
                <a:solidFill>
                  <a:schemeClr val="tx1">
                    <a:alpha val="80000"/>
                  </a:schemeClr>
                </a:solidFill>
              </a:rPr>
              <a:t>Ziet U mij nog altijd staan?</a:t>
            </a:r>
          </a:p>
          <a:p>
            <a:pPr marL="0" indent="0">
              <a:buNone/>
            </a:pPr>
            <a:r>
              <a:rPr lang="nl-NL" sz="1800" dirty="0">
                <a:solidFill>
                  <a:schemeClr val="tx1">
                    <a:alpha val="80000"/>
                  </a:schemeClr>
                </a:solidFill>
              </a:rPr>
              <a:t>D                                G</a:t>
            </a:r>
          </a:p>
          <a:p>
            <a:pPr marL="0" indent="0">
              <a:buNone/>
            </a:pPr>
            <a:r>
              <a:rPr lang="nl-NL" sz="1800" dirty="0">
                <a:solidFill>
                  <a:schemeClr val="tx1">
                    <a:alpha val="80000"/>
                  </a:schemeClr>
                </a:solidFill>
              </a:rPr>
              <a:t>Ik weet het nu niet meer,</a:t>
            </a:r>
          </a:p>
          <a:p>
            <a:pPr marL="0" indent="0">
              <a:buNone/>
            </a:pPr>
            <a:r>
              <a:rPr lang="nl-NL" sz="1800" dirty="0">
                <a:solidFill>
                  <a:schemeClr val="tx1">
                    <a:alpha val="80000"/>
                  </a:schemeClr>
                </a:solidFill>
              </a:rPr>
              <a:t>         A                    D</a:t>
            </a:r>
          </a:p>
          <a:p>
            <a:pPr marL="0" indent="0">
              <a:buNone/>
            </a:pPr>
            <a:r>
              <a:rPr lang="nl-NL" sz="1800" dirty="0">
                <a:solidFill>
                  <a:schemeClr val="tx1">
                    <a:alpha val="80000"/>
                  </a:schemeClr>
                </a:solidFill>
              </a:rPr>
              <a:t>wat doet dat me zeer!</a:t>
            </a:r>
          </a:p>
          <a:p>
            <a:pPr marL="0" indent="0">
              <a:buNone/>
            </a:pPr>
            <a:endParaRPr lang="nl-NL" sz="1800" dirty="0">
              <a:solidFill>
                <a:schemeClr val="tx1">
                  <a:alpha val="80000"/>
                </a:schemeClr>
              </a:solidFill>
            </a:endParaRP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Ziet U mij nog wel zitten?</a:t>
            </a:r>
          </a:p>
          <a:p>
            <a:pPr marL="0" indent="0">
              <a:buNone/>
            </a:pPr>
            <a:r>
              <a:rPr lang="nl-NL" sz="1800" dirty="0">
                <a:solidFill>
                  <a:schemeClr val="tx1">
                    <a:alpha val="80000"/>
                  </a:schemeClr>
                </a:solidFill>
              </a:rPr>
              <a:t>Ziet U mij nog altijd staan?</a:t>
            </a:r>
          </a:p>
          <a:p>
            <a:pPr marL="0" indent="0">
              <a:buNone/>
            </a:pPr>
            <a:r>
              <a:rPr lang="nl-NL" sz="1800" dirty="0">
                <a:solidFill>
                  <a:schemeClr val="tx1">
                    <a:alpha val="80000"/>
                  </a:schemeClr>
                </a:solidFill>
              </a:rPr>
              <a:t>Ik weet het nu niet meer,</a:t>
            </a:r>
          </a:p>
          <a:p>
            <a:pPr marL="0" indent="0">
              <a:buNone/>
            </a:pPr>
            <a:r>
              <a:rPr lang="nl-NL" sz="1800" dirty="0">
                <a:solidFill>
                  <a:schemeClr val="tx1">
                    <a:alpha val="80000"/>
                  </a:schemeClr>
                </a:solidFill>
              </a:rPr>
              <a:t>wat doet dat me zeer,</a:t>
            </a:r>
          </a:p>
          <a:p>
            <a:pPr marL="0" indent="0">
              <a:buNone/>
            </a:pPr>
            <a:r>
              <a:rPr lang="nl-NL" sz="1800" dirty="0">
                <a:solidFill>
                  <a:schemeClr val="tx1">
                    <a:alpha val="80000"/>
                  </a:schemeClr>
                </a:solidFill>
              </a:rPr>
              <a:t>mijn Heer.</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D           A       G </a:t>
            </a:r>
          </a:p>
          <a:p>
            <a:pPr marL="0" indent="0">
              <a:buNone/>
            </a:pPr>
            <a:r>
              <a:rPr lang="nl-NL" sz="1800" dirty="0">
                <a:solidFill>
                  <a:schemeClr val="tx1">
                    <a:alpha val="80000"/>
                  </a:schemeClr>
                </a:solidFill>
              </a:rPr>
              <a:t>Ik kom niet los van U,    (lieve Heer van mij,)</a:t>
            </a:r>
          </a:p>
          <a:p>
            <a:pPr marL="0" indent="0">
              <a:buNone/>
            </a:pPr>
            <a:r>
              <a:rPr lang="nl-NL" sz="1800" dirty="0">
                <a:solidFill>
                  <a:schemeClr val="tx1">
                    <a:alpha val="80000"/>
                  </a:schemeClr>
                </a:solidFill>
              </a:rPr>
              <a:t>ja, 'k geloof in U,       (want U bént de Enige Echte,)</a:t>
            </a:r>
          </a:p>
          <a:p>
            <a:pPr marL="0" indent="0">
              <a:buNone/>
            </a:pPr>
            <a:r>
              <a:rPr lang="nl-NL" sz="1800" dirty="0">
                <a:solidFill>
                  <a:schemeClr val="tx1">
                    <a:alpha val="80000"/>
                  </a:schemeClr>
                </a:solidFill>
              </a:rPr>
              <a:t>Schepper van 't heelal,   (goede God van 't al,)</a:t>
            </a:r>
          </a:p>
          <a:p>
            <a:pPr marL="0" indent="0">
              <a:buNone/>
            </a:pPr>
            <a:r>
              <a:rPr lang="nl-NL" sz="1800" dirty="0">
                <a:solidFill>
                  <a:schemeClr val="tx1">
                    <a:alpha val="80000"/>
                  </a:schemeClr>
                </a:solidFill>
              </a:rPr>
              <a:t>Ja, U houdt van ons, met al Uw kracht </a:t>
            </a:r>
          </a:p>
          <a:p>
            <a:pPr marL="0" indent="0">
              <a:buNone/>
            </a:pPr>
            <a:r>
              <a:rPr lang="nl-NL" sz="1800" dirty="0">
                <a:solidFill>
                  <a:schemeClr val="tx1">
                    <a:alpha val="80000"/>
                  </a:schemeClr>
                </a:solidFill>
              </a:rPr>
              <a:t>G             A</a:t>
            </a:r>
          </a:p>
          <a:p>
            <a:pPr marL="0" indent="0">
              <a:buNone/>
            </a:pPr>
            <a:r>
              <a:rPr lang="nl-NL" sz="1800" dirty="0">
                <a:solidFill>
                  <a:schemeClr val="tx1">
                    <a:alpha val="80000"/>
                  </a:schemeClr>
                </a:solidFill>
              </a:rPr>
              <a:t>en alle macht.</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[REF]</a:t>
            </a:r>
          </a:p>
          <a:p>
            <a:pPr marL="0" indent="0">
              <a:buNone/>
            </a:pPr>
            <a:r>
              <a:rPr lang="nl-NL" sz="1800" dirty="0">
                <a:solidFill>
                  <a:schemeClr val="tx1">
                    <a:alpha val="80000"/>
                  </a:schemeClr>
                </a:solidFill>
              </a:rPr>
              <a:t>Ziet U mij nog wel zitten?</a:t>
            </a:r>
          </a:p>
          <a:p>
            <a:pPr marL="0" indent="0">
              <a:buNone/>
            </a:pPr>
            <a:r>
              <a:rPr lang="nl-NL" sz="1800" dirty="0">
                <a:solidFill>
                  <a:schemeClr val="tx1">
                    <a:alpha val="80000"/>
                  </a:schemeClr>
                </a:solidFill>
              </a:rPr>
              <a:t>Ziet U mij nog altijd staan?</a:t>
            </a:r>
          </a:p>
          <a:p>
            <a:pPr marL="0" indent="0">
              <a:buNone/>
            </a:pPr>
            <a:r>
              <a:rPr lang="nl-NL" sz="1800" dirty="0">
                <a:solidFill>
                  <a:schemeClr val="tx1">
                    <a:alpha val="80000"/>
                  </a:schemeClr>
                </a:solidFill>
              </a:rPr>
              <a:t>Ik weet het nu niet meer,</a:t>
            </a:r>
          </a:p>
          <a:p>
            <a:pPr marL="0" indent="0">
              <a:buNone/>
            </a:pPr>
            <a:r>
              <a:rPr lang="nl-NL" sz="1800" dirty="0">
                <a:solidFill>
                  <a:schemeClr val="tx1">
                    <a:alpha val="80000"/>
                  </a:schemeClr>
                </a:solidFill>
              </a:rPr>
              <a:t>wat doet dat me zeer!</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Ziet U mij nog wel zitten?</a:t>
            </a:r>
          </a:p>
          <a:p>
            <a:pPr marL="0" indent="0">
              <a:buNone/>
            </a:pPr>
            <a:r>
              <a:rPr lang="nl-NL" sz="1800" dirty="0">
                <a:solidFill>
                  <a:schemeClr val="tx1">
                    <a:alpha val="80000"/>
                  </a:schemeClr>
                </a:solidFill>
              </a:rPr>
              <a:t>Ziet U mij nog altijd staan?</a:t>
            </a:r>
          </a:p>
          <a:p>
            <a:pPr marL="0" indent="0">
              <a:buNone/>
            </a:pPr>
            <a:r>
              <a:rPr lang="nl-NL" sz="1800" dirty="0">
                <a:solidFill>
                  <a:schemeClr val="tx1">
                    <a:alpha val="80000"/>
                  </a:schemeClr>
                </a:solidFill>
              </a:rPr>
              <a:t>Ik weet het nu niet meer,</a:t>
            </a:r>
          </a:p>
          <a:p>
            <a:pPr marL="0" indent="0">
              <a:buNone/>
            </a:pPr>
            <a:r>
              <a:rPr lang="nl-NL" sz="1800" dirty="0">
                <a:solidFill>
                  <a:schemeClr val="tx1">
                    <a:alpha val="80000"/>
                  </a:schemeClr>
                </a:solidFill>
              </a:rPr>
              <a:t>wat doet dat me zeer,</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G   </a:t>
            </a:r>
            <a:r>
              <a:rPr lang="nl-NL" sz="1800" dirty="0" err="1">
                <a:solidFill>
                  <a:schemeClr val="tx1">
                    <a:alpha val="80000"/>
                  </a:schemeClr>
                </a:solidFill>
              </a:rPr>
              <a:t>G</a:t>
            </a:r>
            <a:r>
              <a:rPr lang="nl-NL" sz="1800" dirty="0">
                <a:solidFill>
                  <a:schemeClr val="tx1">
                    <a:alpha val="80000"/>
                  </a:schemeClr>
                </a:solidFill>
              </a:rPr>
              <a:t>  </a:t>
            </a:r>
            <a:r>
              <a:rPr lang="nl-NL" sz="1800" dirty="0" err="1">
                <a:solidFill>
                  <a:schemeClr val="tx1">
                    <a:alpha val="80000"/>
                  </a:schemeClr>
                </a:solidFill>
              </a:rPr>
              <a:t>G</a:t>
            </a:r>
            <a:r>
              <a:rPr lang="nl-NL" sz="1800" dirty="0">
                <a:solidFill>
                  <a:schemeClr val="tx1">
                    <a:alpha val="80000"/>
                  </a:schemeClr>
                </a:solidFill>
              </a:rPr>
              <a:t>   </a:t>
            </a:r>
            <a:r>
              <a:rPr lang="nl-NL" sz="1800" dirty="0" err="1">
                <a:solidFill>
                  <a:schemeClr val="tx1">
                    <a:alpha val="80000"/>
                  </a:schemeClr>
                </a:solidFill>
              </a:rPr>
              <a:t>G</a:t>
            </a:r>
            <a:r>
              <a:rPr lang="nl-NL" sz="1800" dirty="0">
                <a:solidFill>
                  <a:schemeClr val="tx1">
                    <a:alpha val="80000"/>
                  </a:schemeClr>
                </a:solidFill>
              </a:rPr>
              <a:t>    A</a:t>
            </a:r>
          </a:p>
          <a:p>
            <a:pPr marL="0" indent="0">
              <a:buNone/>
            </a:pPr>
            <a:r>
              <a:rPr lang="nl-NL" sz="1800" dirty="0">
                <a:solidFill>
                  <a:schemeClr val="tx1">
                    <a:alpha val="80000"/>
                  </a:schemeClr>
                </a:solidFill>
              </a:rPr>
              <a:t>mijn            Heer.</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D                        A            G  </a:t>
            </a:r>
          </a:p>
          <a:p>
            <a:pPr marL="0" indent="0">
              <a:buNone/>
            </a:pPr>
            <a:r>
              <a:rPr lang="nl-NL" sz="1800" dirty="0">
                <a:solidFill>
                  <a:schemeClr val="tx1">
                    <a:alpha val="80000"/>
                  </a:schemeClr>
                </a:solidFill>
              </a:rPr>
              <a:t>De wind waait waar Hij wil,   		(lieve Heer van mij)</a:t>
            </a:r>
          </a:p>
          <a:p>
            <a:pPr marL="0" indent="0">
              <a:buNone/>
            </a:pPr>
            <a:r>
              <a:rPr lang="nl-NL" sz="1800" dirty="0">
                <a:solidFill>
                  <a:schemeClr val="tx1">
                    <a:alpha val="80000"/>
                  </a:schemeClr>
                </a:solidFill>
              </a:rPr>
              <a:t>'t is niet weg, 't is niet stil.	(want uw Heilige Geest..)</a:t>
            </a:r>
          </a:p>
          <a:p>
            <a:pPr marL="0" indent="0">
              <a:buNone/>
            </a:pPr>
            <a:r>
              <a:rPr lang="nl-NL" sz="1800" dirty="0">
                <a:solidFill>
                  <a:schemeClr val="tx1">
                    <a:alpha val="80000"/>
                  </a:schemeClr>
                </a:solidFill>
              </a:rPr>
              <a:t>Keert weer altijd terug, waar Hij was,  (ik ben er vol van ..)</a:t>
            </a:r>
          </a:p>
          <a:p>
            <a:pPr marL="0" indent="0">
              <a:buNone/>
            </a:pPr>
            <a:r>
              <a:rPr lang="nl-NL" sz="1800" dirty="0">
                <a:solidFill>
                  <a:schemeClr val="tx1">
                    <a:alpha val="80000"/>
                  </a:schemeClr>
                </a:solidFill>
              </a:rPr>
              <a:t>roep 'm nu, vliegensvlug.</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G    </a:t>
            </a:r>
            <a:r>
              <a:rPr lang="nl-NL" sz="1800" dirty="0" err="1">
                <a:solidFill>
                  <a:schemeClr val="tx1">
                    <a:alpha val="80000"/>
                  </a:schemeClr>
                </a:solidFill>
              </a:rPr>
              <a:t>G</a:t>
            </a:r>
            <a:r>
              <a:rPr lang="nl-NL" sz="1800" dirty="0">
                <a:solidFill>
                  <a:schemeClr val="tx1">
                    <a:alpha val="80000"/>
                  </a:schemeClr>
                </a:solidFill>
              </a:rPr>
              <a:t>   </a:t>
            </a:r>
            <a:r>
              <a:rPr lang="nl-NL" sz="1800" dirty="0" err="1">
                <a:solidFill>
                  <a:schemeClr val="tx1">
                    <a:alpha val="80000"/>
                  </a:schemeClr>
                </a:solidFill>
              </a:rPr>
              <a:t>G</a:t>
            </a:r>
            <a:r>
              <a:rPr lang="nl-NL" sz="1800" dirty="0">
                <a:solidFill>
                  <a:schemeClr val="tx1">
                    <a:alpha val="80000"/>
                  </a:schemeClr>
                </a:solidFill>
              </a:rPr>
              <a:t>    </a:t>
            </a:r>
            <a:r>
              <a:rPr lang="nl-NL" sz="1800" dirty="0" err="1">
                <a:solidFill>
                  <a:schemeClr val="tx1">
                    <a:alpha val="80000"/>
                  </a:schemeClr>
                </a:solidFill>
              </a:rPr>
              <a:t>G</a:t>
            </a:r>
            <a:r>
              <a:rPr lang="nl-NL" sz="1800" dirty="0">
                <a:solidFill>
                  <a:schemeClr val="tx1">
                    <a:alpha val="80000"/>
                  </a:schemeClr>
                </a:solidFill>
              </a:rPr>
              <a:t>             A </a:t>
            </a:r>
          </a:p>
          <a:p>
            <a:pPr marL="0" indent="0">
              <a:buNone/>
            </a:pPr>
            <a:r>
              <a:rPr lang="nl-NL" sz="1800" dirty="0">
                <a:solidFill>
                  <a:schemeClr val="tx1">
                    <a:alpha val="80000"/>
                  </a:schemeClr>
                </a:solidFill>
              </a:rPr>
              <a:t>Doof de Geest niet uit,</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[CLIMAX]</a:t>
            </a:r>
          </a:p>
          <a:p>
            <a:pPr marL="0" indent="0">
              <a:buNone/>
            </a:pPr>
            <a:r>
              <a:rPr lang="nl-NL" sz="1800" dirty="0">
                <a:solidFill>
                  <a:schemeClr val="tx1">
                    <a:alpha val="80000"/>
                  </a:schemeClr>
                </a:solidFill>
              </a:rPr>
              <a:t>         D                                        A</a:t>
            </a:r>
          </a:p>
          <a:p>
            <a:pPr marL="0" indent="0">
              <a:buNone/>
            </a:pPr>
            <a:r>
              <a:rPr lang="nl-NL" sz="1800" dirty="0">
                <a:solidFill>
                  <a:schemeClr val="tx1">
                    <a:alpha val="80000"/>
                  </a:schemeClr>
                </a:solidFill>
              </a:rPr>
              <a:t>maar luister-dán-toch,  naar Zijn geluid.</a:t>
            </a:r>
          </a:p>
          <a:p>
            <a:pPr marL="0" indent="0">
              <a:buNone/>
            </a:pPr>
            <a:r>
              <a:rPr lang="nl-NL" sz="1800" dirty="0">
                <a:solidFill>
                  <a:schemeClr val="tx1">
                    <a:alpha val="80000"/>
                  </a:schemeClr>
                </a:solidFill>
              </a:rPr>
              <a:t>     G                             A             D</a:t>
            </a:r>
          </a:p>
          <a:p>
            <a:pPr marL="0" indent="0">
              <a:buNone/>
            </a:pPr>
            <a:r>
              <a:rPr lang="nl-NL" sz="1800" dirty="0">
                <a:solidFill>
                  <a:schemeClr val="tx1">
                    <a:alpha val="80000"/>
                  </a:schemeClr>
                </a:solidFill>
              </a:rPr>
              <a:t>Je hoeft niet bang te zijn, zolang je leeft...</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Hij is er ook voor jou,</a:t>
            </a:r>
          </a:p>
          <a:p>
            <a:pPr marL="0" indent="0">
              <a:buNone/>
            </a:pPr>
            <a:r>
              <a:rPr lang="nl-NL" sz="1800" dirty="0">
                <a:solidFill>
                  <a:schemeClr val="tx1">
                    <a:alpha val="80000"/>
                  </a:schemeClr>
                </a:solidFill>
              </a:rPr>
              <a:t>Ó o o, Hij is er ook voor jou!</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Blijft je altijd trouw,</a:t>
            </a:r>
          </a:p>
          <a:p>
            <a:pPr marL="0" indent="0">
              <a:buNone/>
            </a:pPr>
            <a:r>
              <a:rPr lang="nl-NL" sz="1800" dirty="0">
                <a:solidFill>
                  <a:schemeClr val="tx1">
                    <a:alpha val="80000"/>
                  </a:schemeClr>
                </a:solidFill>
              </a:rPr>
              <a:t>in Zijn hemels...blauw.</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Voor eeuwig en altijd,</a:t>
            </a:r>
          </a:p>
          <a:p>
            <a:pPr marL="0" indent="0">
              <a:buNone/>
            </a:pPr>
            <a:r>
              <a:rPr lang="nl-NL" sz="1800" dirty="0">
                <a:solidFill>
                  <a:schemeClr val="tx1">
                    <a:alpha val="80000"/>
                  </a:schemeClr>
                </a:solidFill>
              </a:rPr>
              <a:t>voor eeuwig en altijd...</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Voor eeuwig en altijd,</a:t>
            </a:r>
          </a:p>
          <a:p>
            <a:pPr marL="0" indent="0">
              <a:buNone/>
            </a:pPr>
            <a:r>
              <a:rPr lang="nl-NL" sz="1800" dirty="0">
                <a:solidFill>
                  <a:schemeClr val="tx1">
                    <a:alpha val="80000"/>
                  </a:schemeClr>
                </a:solidFill>
              </a:rPr>
              <a:t>voor eeuwig en altijd...</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Voor eeuwig en altijd,</a:t>
            </a:r>
          </a:p>
          <a:p>
            <a:pPr marL="0" indent="0">
              <a:buNone/>
            </a:pPr>
            <a:r>
              <a:rPr lang="nl-NL" sz="1800" dirty="0">
                <a:solidFill>
                  <a:schemeClr val="tx1">
                    <a:alpha val="80000"/>
                  </a:schemeClr>
                </a:solidFill>
              </a:rPr>
              <a:t>voor eeuwig en altijd...</a:t>
            </a:r>
          </a:p>
          <a:p>
            <a:pPr marL="0" indent="0">
              <a:buNone/>
            </a:pPr>
            <a:endParaRPr lang="nl-NL" sz="1800" dirty="0">
              <a:solidFill>
                <a:schemeClr val="tx1">
                  <a:alpha val="80000"/>
                </a:schemeClr>
              </a:solidFill>
            </a:endParaRPr>
          </a:p>
          <a:p>
            <a:pPr marL="0" indent="0">
              <a:buNone/>
            </a:pPr>
            <a:r>
              <a:rPr lang="nl-NL" sz="1800" dirty="0">
                <a:solidFill>
                  <a:schemeClr val="tx1">
                    <a:alpha val="80000"/>
                  </a:schemeClr>
                </a:solidFill>
              </a:rPr>
              <a:t>[OUTTRO]</a:t>
            </a: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55</a:t>
            </a:fld>
            <a:endParaRPr lang="nl-NL"/>
          </a:p>
        </p:txBody>
      </p:sp>
    </p:spTree>
    <p:extLst>
      <p:ext uri="{BB962C8B-B14F-4D97-AF65-F5344CB8AC3E}">
        <p14:creationId xmlns:p14="http://schemas.microsoft.com/office/powerpoint/2010/main" val="40732750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56</a:t>
            </a:fld>
            <a:endParaRPr lang="nl-NL"/>
          </a:p>
        </p:txBody>
      </p:sp>
    </p:spTree>
    <p:extLst>
      <p:ext uri="{BB962C8B-B14F-4D97-AF65-F5344CB8AC3E}">
        <p14:creationId xmlns:p14="http://schemas.microsoft.com/office/powerpoint/2010/main" val="40195867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57</a:t>
            </a:fld>
            <a:endParaRPr lang="nl-NL"/>
          </a:p>
        </p:txBody>
      </p:sp>
    </p:spTree>
    <p:extLst>
      <p:ext uri="{BB962C8B-B14F-4D97-AF65-F5344CB8AC3E}">
        <p14:creationId xmlns:p14="http://schemas.microsoft.com/office/powerpoint/2010/main" val="36580768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58</a:t>
            </a:fld>
            <a:endParaRPr lang="nl-NL"/>
          </a:p>
        </p:txBody>
      </p:sp>
    </p:spTree>
    <p:extLst>
      <p:ext uri="{BB962C8B-B14F-4D97-AF65-F5344CB8AC3E}">
        <p14:creationId xmlns:p14="http://schemas.microsoft.com/office/powerpoint/2010/main" val="25174531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59</a:t>
            </a:fld>
            <a:endParaRPr lang="nl-NL"/>
          </a:p>
        </p:txBody>
      </p:sp>
    </p:spTree>
    <p:extLst>
      <p:ext uri="{BB962C8B-B14F-4D97-AF65-F5344CB8AC3E}">
        <p14:creationId xmlns:p14="http://schemas.microsoft.com/office/powerpoint/2010/main" val="14795506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60</a:t>
            </a:fld>
            <a:endParaRPr lang="nl-NL"/>
          </a:p>
        </p:txBody>
      </p:sp>
    </p:spTree>
    <p:extLst>
      <p:ext uri="{BB962C8B-B14F-4D97-AF65-F5344CB8AC3E}">
        <p14:creationId xmlns:p14="http://schemas.microsoft.com/office/powerpoint/2010/main" val="785666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7</a:t>
            </a:fld>
            <a:endParaRPr lang="nl-NL"/>
          </a:p>
        </p:txBody>
      </p:sp>
    </p:spTree>
    <p:extLst>
      <p:ext uri="{BB962C8B-B14F-4D97-AF65-F5344CB8AC3E}">
        <p14:creationId xmlns:p14="http://schemas.microsoft.com/office/powerpoint/2010/main" val="4225318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61</a:t>
            </a:fld>
            <a:endParaRPr lang="nl-NL"/>
          </a:p>
        </p:txBody>
      </p:sp>
    </p:spTree>
    <p:extLst>
      <p:ext uri="{BB962C8B-B14F-4D97-AF65-F5344CB8AC3E}">
        <p14:creationId xmlns:p14="http://schemas.microsoft.com/office/powerpoint/2010/main" val="29412145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62</a:t>
            </a:fld>
            <a:endParaRPr lang="nl-NL"/>
          </a:p>
        </p:txBody>
      </p:sp>
    </p:spTree>
    <p:extLst>
      <p:ext uri="{BB962C8B-B14F-4D97-AF65-F5344CB8AC3E}">
        <p14:creationId xmlns:p14="http://schemas.microsoft.com/office/powerpoint/2010/main" val="24216382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63</a:t>
            </a:fld>
            <a:endParaRPr lang="nl-NL"/>
          </a:p>
        </p:txBody>
      </p:sp>
    </p:spTree>
    <p:extLst>
      <p:ext uri="{BB962C8B-B14F-4D97-AF65-F5344CB8AC3E}">
        <p14:creationId xmlns:p14="http://schemas.microsoft.com/office/powerpoint/2010/main" val="3942572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8</a:t>
            </a:fld>
            <a:endParaRPr lang="nl-NL"/>
          </a:p>
        </p:txBody>
      </p:sp>
    </p:spTree>
    <p:extLst>
      <p:ext uri="{BB962C8B-B14F-4D97-AF65-F5344CB8AC3E}">
        <p14:creationId xmlns:p14="http://schemas.microsoft.com/office/powerpoint/2010/main" val="2659798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9</a:t>
            </a:fld>
            <a:endParaRPr lang="nl-NL"/>
          </a:p>
        </p:txBody>
      </p:sp>
    </p:spTree>
    <p:extLst>
      <p:ext uri="{BB962C8B-B14F-4D97-AF65-F5344CB8AC3E}">
        <p14:creationId xmlns:p14="http://schemas.microsoft.com/office/powerpoint/2010/main" val="3043059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sz="1800" dirty="0">
              <a:solidFill>
                <a:schemeClr val="tx1">
                  <a:alpha val="80000"/>
                </a:schemeClr>
              </a:solidFill>
            </a:endParaRP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10</a:t>
            </a:fld>
            <a:endParaRPr lang="nl-NL"/>
          </a:p>
        </p:txBody>
      </p:sp>
    </p:spTree>
    <p:extLst>
      <p:ext uri="{BB962C8B-B14F-4D97-AF65-F5344CB8AC3E}">
        <p14:creationId xmlns:p14="http://schemas.microsoft.com/office/powerpoint/2010/main" val="3922682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3AF01-E0D2-91A3-EAE5-A90FC2A6B28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AFC6547-69EE-50E0-AD8D-6D512DC68D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1D4D835-BE3E-3E4F-A15E-7525E26B5952}"/>
              </a:ext>
            </a:extLst>
          </p:cNvPr>
          <p:cNvSpPr>
            <a:spLocks noGrp="1"/>
          </p:cNvSpPr>
          <p:nvPr>
            <p:ph type="dt" sz="half" idx="10"/>
          </p:nvPr>
        </p:nvSpPr>
        <p:spPr/>
        <p:txBody>
          <a:bodyPr/>
          <a:lstStyle/>
          <a:p>
            <a:fld id="{3A2CD729-A5C7-4362-B616-EF6EE4FD6E5B}" type="datetimeFigureOut">
              <a:rPr lang="nl-NL" smtClean="0"/>
              <a:t>28-1-2025</a:t>
            </a:fld>
            <a:endParaRPr lang="nl-NL"/>
          </a:p>
        </p:txBody>
      </p:sp>
      <p:sp>
        <p:nvSpPr>
          <p:cNvPr id="5" name="Tijdelijke aanduiding voor voettekst 4">
            <a:extLst>
              <a:ext uri="{FF2B5EF4-FFF2-40B4-BE49-F238E27FC236}">
                <a16:creationId xmlns:a16="http://schemas.microsoft.com/office/drawing/2014/main" id="{66BB6B5A-02A0-934F-2A33-4A2297347A2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D32963-535F-3A14-A59F-FD174D45BDD9}"/>
              </a:ext>
            </a:extLst>
          </p:cNvPr>
          <p:cNvSpPr>
            <a:spLocks noGrp="1"/>
          </p:cNvSpPr>
          <p:nvPr>
            <p:ph type="sldNum" sz="quarter" idx="12"/>
          </p:nvPr>
        </p:nvSpPr>
        <p:spPr/>
        <p:txBody>
          <a:bodyPr/>
          <a:lstStyle/>
          <a:p>
            <a:fld id="{F4B98554-0A55-48A3-84EE-B7654952AB56}" type="slidenum">
              <a:rPr lang="nl-NL" smtClean="0"/>
              <a:t>‹#›</a:t>
            </a:fld>
            <a:endParaRPr lang="nl-NL"/>
          </a:p>
        </p:txBody>
      </p:sp>
    </p:spTree>
    <p:extLst>
      <p:ext uri="{BB962C8B-B14F-4D97-AF65-F5344CB8AC3E}">
        <p14:creationId xmlns:p14="http://schemas.microsoft.com/office/powerpoint/2010/main" val="153164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396969-F1E1-52C7-EC6C-8238096E0AB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B40E809-B9D7-BB11-A86D-16836DD4705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88F2CEA-5929-9B2C-CBF4-0D12AEF6B149}"/>
              </a:ext>
            </a:extLst>
          </p:cNvPr>
          <p:cNvSpPr>
            <a:spLocks noGrp="1"/>
          </p:cNvSpPr>
          <p:nvPr>
            <p:ph type="dt" sz="half" idx="10"/>
          </p:nvPr>
        </p:nvSpPr>
        <p:spPr/>
        <p:txBody>
          <a:bodyPr/>
          <a:lstStyle/>
          <a:p>
            <a:fld id="{3A2CD729-A5C7-4362-B616-EF6EE4FD6E5B}" type="datetimeFigureOut">
              <a:rPr lang="nl-NL" smtClean="0"/>
              <a:t>28-1-2025</a:t>
            </a:fld>
            <a:endParaRPr lang="nl-NL"/>
          </a:p>
        </p:txBody>
      </p:sp>
      <p:sp>
        <p:nvSpPr>
          <p:cNvPr id="5" name="Tijdelijke aanduiding voor voettekst 4">
            <a:extLst>
              <a:ext uri="{FF2B5EF4-FFF2-40B4-BE49-F238E27FC236}">
                <a16:creationId xmlns:a16="http://schemas.microsoft.com/office/drawing/2014/main" id="{248F9B61-E126-7831-582D-70137A4B0F2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29B6322-9101-DBD2-0943-3E04BDC8EFC7}"/>
              </a:ext>
            </a:extLst>
          </p:cNvPr>
          <p:cNvSpPr>
            <a:spLocks noGrp="1"/>
          </p:cNvSpPr>
          <p:nvPr>
            <p:ph type="sldNum" sz="quarter" idx="12"/>
          </p:nvPr>
        </p:nvSpPr>
        <p:spPr/>
        <p:txBody>
          <a:bodyPr/>
          <a:lstStyle/>
          <a:p>
            <a:fld id="{F4B98554-0A55-48A3-84EE-B7654952AB56}" type="slidenum">
              <a:rPr lang="nl-NL" smtClean="0"/>
              <a:t>‹#›</a:t>
            </a:fld>
            <a:endParaRPr lang="nl-NL"/>
          </a:p>
        </p:txBody>
      </p:sp>
    </p:spTree>
    <p:extLst>
      <p:ext uri="{BB962C8B-B14F-4D97-AF65-F5344CB8AC3E}">
        <p14:creationId xmlns:p14="http://schemas.microsoft.com/office/powerpoint/2010/main" val="296606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906D2AD-35C6-9004-C38B-057995763C2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1A28B4F-FBC9-22C3-0EA4-6A8A749CBDF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734EB7C-3329-DC9C-B5EB-7CBE3C134F17}"/>
              </a:ext>
            </a:extLst>
          </p:cNvPr>
          <p:cNvSpPr>
            <a:spLocks noGrp="1"/>
          </p:cNvSpPr>
          <p:nvPr>
            <p:ph type="dt" sz="half" idx="10"/>
          </p:nvPr>
        </p:nvSpPr>
        <p:spPr/>
        <p:txBody>
          <a:bodyPr/>
          <a:lstStyle/>
          <a:p>
            <a:fld id="{3A2CD729-A5C7-4362-B616-EF6EE4FD6E5B}" type="datetimeFigureOut">
              <a:rPr lang="nl-NL" smtClean="0"/>
              <a:t>28-1-2025</a:t>
            </a:fld>
            <a:endParaRPr lang="nl-NL"/>
          </a:p>
        </p:txBody>
      </p:sp>
      <p:sp>
        <p:nvSpPr>
          <p:cNvPr id="5" name="Tijdelijke aanduiding voor voettekst 4">
            <a:extLst>
              <a:ext uri="{FF2B5EF4-FFF2-40B4-BE49-F238E27FC236}">
                <a16:creationId xmlns:a16="http://schemas.microsoft.com/office/drawing/2014/main" id="{6847FF46-C8D6-4F1D-A854-9E713840A59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801FE4F-FDBC-7A27-1C57-9684531FE217}"/>
              </a:ext>
            </a:extLst>
          </p:cNvPr>
          <p:cNvSpPr>
            <a:spLocks noGrp="1"/>
          </p:cNvSpPr>
          <p:nvPr>
            <p:ph type="sldNum" sz="quarter" idx="12"/>
          </p:nvPr>
        </p:nvSpPr>
        <p:spPr/>
        <p:txBody>
          <a:bodyPr/>
          <a:lstStyle/>
          <a:p>
            <a:fld id="{F4B98554-0A55-48A3-84EE-B7654952AB56}" type="slidenum">
              <a:rPr lang="nl-NL" smtClean="0"/>
              <a:t>‹#›</a:t>
            </a:fld>
            <a:endParaRPr lang="nl-NL"/>
          </a:p>
        </p:txBody>
      </p:sp>
    </p:spTree>
    <p:extLst>
      <p:ext uri="{BB962C8B-B14F-4D97-AF65-F5344CB8AC3E}">
        <p14:creationId xmlns:p14="http://schemas.microsoft.com/office/powerpoint/2010/main" val="417944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047A6E-DCEE-B24A-6E59-FA0D7B7D532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B7D40CE-3243-A665-833E-7F4BBB38FE9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2F71AF0-43D7-DA01-270D-931C09C12614}"/>
              </a:ext>
            </a:extLst>
          </p:cNvPr>
          <p:cNvSpPr>
            <a:spLocks noGrp="1"/>
          </p:cNvSpPr>
          <p:nvPr>
            <p:ph type="dt" sz="half" idx="10"/>
          </p:nvPr>
        </p:nvSpPr>
        <p:spPr/>
        <p:txBody>
          <a:bodyPr/>
          <a:lstStyle/>
          <a:p>
            <a:fld id="{3A2CD729-A5C7-4362-B616-EF6EE4FD6E5B}" type="datetimeFigureOut">
              <a:rPr lang="nl-NL" smtClean="0"/>
              <a:t>28-1-2025</a:t>
            </a:fld>
            <a:endParaRPr lang="nl-NL"/>
          </a:p>
        </p:txBody>
      </p:sp>
      <p:sp>
        <p:nvSpPr>
          <p:cNvPr id="5" name="Tijdelijke aanduiding voor voettekst 4">
            <a:extLst>
              <a:ext uri="{FF2B5EF4-FFF2-40B4-BE49-F238E27FC236}">
                <a16:creationId xmlns:a16="http://schemas.microsoft.com/office/drawing/2014/main" id="{EE8626F9-5908-1146-FE50-4CF4B2EB275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3F914D-6678-B810-22AD-32D38E327F90}"/>
              </a:ext>
            </a:extLst>
          </p:cNvPr>
          <p:cNvSpPr>
            <a:spLocks noGrp="1"/>
          </p:cNvSpPr>
          <p:nvPr>
            <p:ph type="sldNum" sz="quarter" idx="12"/>
          </p:nvPr>
        </p:nvSpPr>
        <p:spPr/>
        <p:txBody>
          <a:bodyPr/>
          <a:lstStyle/>
          <a:p>
            <a:fld id="{F4B98554-0A55-48A3-84EE-B7654952AB56}" type="slidenum">
              <a:rPr lang="nl-NL" smtClean="0"/>
              <a:t>‹#›</a:t>
            </a:fld>
            <a:endParaRPr lang="nl-NL"/>
          </a:p>
        </p:txBody>
      </p:sp>
    </p:spTree>
    <p:extLst>
      <p:ext uri="{BB962C8B-B14F-4D97-AF65-F5344CB8AC3E}">
        <p14:creationId xmlns:p14="http://schemas.microsoft.com/office/powerpoint/2010/main" val="3206542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8B81E9-187B-CAAA-BE06-5D4B2A8FFFF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AAD2C92-5573-3D43-E303-83DE562A12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99BC8FD-9594-5659-4AAF-9BA63E284557}"/>
              </a:ext>
            </a:extLst>
          </p:cNvPr>
          <p:cNvSpPr>
            <a:spLocks noGrp="1"/>
          </p:cNvSpPr>
          <p:nvPr>
            <p:ph type="dt" sz="half" idx="10"/>
          </p:nvPr>
        </p:nvSpPr>
        <p:spPr/>
        <p:txBody>
          <a:bodyPr/>
          <a:lstStyle/>
          <a:p>
            <a:fld id="{3A2CD729-A5C7-4362-B616-EF6EE4FD6E5B}" type="datetimeFigureOut">
              <a:rPr lang="nl-NL" smtClean="0"/>
              <a:t>28-1-2025</a:t>
            </a:fld>
            <a:endParaRPr lang="nl-NL"/>
          </a:p>
        </p:txBody>
      </p:sp>
      <p:sp>
        <p:nvSpPr>
          <p:cNvPr id="5" name="Tijdelijke aanduiding voor voettekst 4">
            <a:extLst>
              <a:ext uri="{FF2B5EF4-FFF2-40B4-BE49-F238E27FC236}">
                <a16:creationId xmlns:a16="http://schemas.microsoft.com/office/drawing/2014/main" id="{6BC75E70-063D-E3A9-58BB-7E2570D3CE1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4D33E2-F709-2563-2E92-4830BBDCC866}"/>
              </a:ext>
            </a:extLst>
          </p:cNvPr>
          <p:cNvSpPr>
            <a:spLocks noGrp="1"/>
          </p:cNvSpPr>
          <p:nvPr>
            <p:ph type="sldNum" sz="quarter" idx="12"/>
          </p:nvPr>
        </p:nvSpPr>
        <p:spPr/>
        <p:txBody>
          <a:bodyPr/>
          <a:lstStyle/>
          <a:p>
            <a:fld id="{F4B98554-0A55-48A3-84EE-B7654952AB56}" type="slidenum">
              <a:rPr lang="nl-NL" smtClean="0"/>
              <a:t>‹#›</a:t>
            </a:fld>
            <a:endParaRPr lang="nl-NL"/>
          </a:p>
        </p:txBody>
      </p:sp>
    </p:spTree>
    <p:extLst>
      <p:ext uri="{BB962C8B-B14F-4D97-AF65-F5344CB8AC3E}">
        <p14:creationId xmlns:p14="http://schemas.microsoft.com/office/powerpoint/2010/main" val="3233993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77B607-5DF5-8588-A465-8BE35B0BEE3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3E042BA-42A6-25ED-529A-05A32634F72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AFFCC5B-778C-FDD2-9E17-6AB319F2450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E706942-F055-D78B-68AA-1D018323B8EB}"/>
              </a:ext>
            </a:extLst>
          </p:cNvPr>
          <p:cNvSpPr>
            <a:spLocks noGrp="1"/>
          </p:cNvSpPr>
          <p:nvPr>
            <p:ph type="dt" sz="half" idx="10"/>
          </p:nvPr>
        </p:nvSpPr>
        <p:spPr/>
        <p:txBody>
          <a:bodyPr/>
          <a:lstStyle/>
          <a:p>
            <a:fld id="{3A2CD729-A5C7-4362-B616-EF6EE4FD6E5B}" type="datetimeFigureOut">
              <a:rPr lang="nl-NL" smtClean="0"/>
              <a:t>28-1-2025</a:t>
            </a:fld>
            <a:endParaRPr lang="nl-NL"/>
          </a:p>
        </p:txBody>
      </p:sp>
      <p:sp>
        <p:nvSpPr>
          <p:cNvPr id="6" name="Tijdelijke aanduiding voor voettekst 5">
            <a:extLst>
              <a:ext uri="{FF2B5EF4-FFF2-40B4-BE49-F238E27FC236}">
                <a16:creationId xmlns:a16="http://schemas.microsoft.com/office/drawing/2014/main" id="{3C4A8BDE-5EA2-B35C-8958-06ED8164036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49DD706-57EB-BA74-6906-33D69B983393}"/>
              </a:ext>
            </a:extLst>
          </p:cNvPr>
          <p:cNvSpPr>
            <a:spLocks noGrp="1"/>
          </p:cNvSpPr>
          <p:nvPr>
            <p:ph type="sldNum" sz="quarter" idx="12"/>
          </p:nvPr>
        </p:nvSpPr>
        <p:spPr/>
        <p:txBody>
          <a:bodyPr/>
          <a:lstStyle/>
          <a:p>
            <a:fld id="{F4B98554-0A55-48A3-84EE-B7654952AB56}" type="slidenum">
              <a:rPr lang="nl-NL" smtClean="0"/>
              <a:t>‹#›</a:t>
            </a:fld>
            <a:endParaRPr lang="nl-NL"/>
          </a:p>
        </p:txBody>
      </p:sp>
    </p:spTree>
    <p:extLst>
      <p:ext uri="{BB962C8B-B14F-4D97-AF65-F5344CB8AC3E}">
        <p14:creationId xmlns:p14="http://schemas.microsoft.com/office/powerpoint/2010/main" val="117259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BD7AD-0964-3572-C0EF-CEB68872CDF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192078F-809E-2E29-B29F-40E56C3DF5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EE15434-B45D-57FD-9E66-53609DCA396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978E0CE-7CAC-7B69-31C1-80A48FE503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5FE0972-5219-A610-EAF3-5F4EC70129A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91110BE-D11B-F892-16A6-2684EA453213}"/>
              </a:ext>
            </a:extLst>
          </p:cNvPr>
          <p:cNvSpPr>
            <a:spLocks noGrp="1"/>
          </p:cNvSpPr>
          <p:nvPr>
            <p:ph type="dt" sz="half" idx="10"/>
          </p:nvPr>
        </p:nvSpPr>
        <p:spPr/>
        <p:txBody>
          <a:bodyPr/>
          <a:lstStyle/>
          <a:p>
            <a:fld id="{3A2CD729-A5C7-4362-B616-EF6EE4FD6E5B}" type="datetimeFigureOut">
              <a:rPr lang="nl-NL" smtClean="0"/>
              <a:t>28-1-2025</a:t>
            </a:fld>
            <a:endParaRPr lang="nl-NL"/>
          </a:p>
        </p:txBody>
      </p:sp>
      <p:sp>
        <p:nvSpPr>
          <p:cNvPr id="8" name="Tijdelijke aanduiding voor voettekst 7">
            <a:extLst>
              <a:ext uri="{FF2B5EF4-FFF2-40B4-BE49-F238E27FC236}">
                <a16:creationId xmlns:a16="http://schemas.microsoft.com/office/drawing/2014/main" id="{E88CE9D7-8486-F4CE-C60A-7EEEA0271DE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07B09B9-0EBA-0E6A-F9E2-46A222FF4F0B}"/>
              </a:ext>
            </a:extLst>
          </p:cNvPr>
          <p:cNvSpPr>
            <a:spLocks noGrp="1"/>
          </p:cNvSpPr>
          <p:nvPr>
            <p:ph type="sldNum" sz="quarter" idx="12"/>
          </p:nvPr>
        </p:nvSpPr>
        <p:spPr/>
        <p:txBody>
          <a:bodyPr/>
          <a:lstStyle/>
          <a:p>
            <a:fld id="{F4B98554-0A55-48A3-84EE-B7654952AB56}" type="slidenum">
              <a:rPr lang="nl-NL" smtClean="0"/>
              <a:t>‹#›</a:t>
            </a:fld>
            <a:endParaRPr lang="nl-NL"/>
          </a:p>
        </p:txBody>
      </p:sp>
    </p:spTree>
    <p:extLst>
      <p:ext uri="{BB962C8B-B14F-4D97-AF65-F5344CB8AC3E}">
        <p14:creationId xmlns:p14="http://schemas.microsoft.com/office/powerpoint/2010/main" val="224972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9EC4B-488F-B31A-1156-3278DCF0DDF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E6F2843-4ED9-280C-A465-BA35667708D0}"/>
              </a:ext>
            </a:extLst>
          </p:cNvPr>
          <p:cNvSpPr>
            <a:spLocks noGrp="1"/>
          </p:cNvSpPr>
          <p:nvPr>
            <p:ph type="dt" sz="half" idx="10"/>
          </p:nvPr>
        </p:nvSpPr>
        <p:spPr/>
        <p:txBody>
          <a:bodyPr/>
          <a:lstStyle/>
          <a:p>
            <a:fld id="{3A2CD729-A5C7-4362-B616-EF6EE4FD6E5B}" type="datetimeFigureOut">
              <a:rPr lang="nl-NL" smtClean="0"/>
              <a:t>28-1-2025</a:t>
            </a:fld>
            <a:endParaRPr lang="nl-NL"/>
          </a:p>
        </p:txBody>
      </p:sp>
      <p:sp>
        <p:nvSpPr>
          <p:cNvPr id="4" name="Tijdelijke aanduiding voor voettekst 3">
            <a:extLst>
              <a:ext uri="{FF2B5EF4-FFF2-40B4-BE49-F238E27FC236}">
                <a16:creationId xmlns:a16="http://schemas.microsoft.com/office/drawing/2014/main" id="{5EE897BA-376D-12D3-A406-DE8C7962548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12F39DB-FE99-3FF4-CF65-E73EA3D93411}"/>
              </a:ext>
            </a:extLst>
          </p:cNvPr>
          <p:cNvSpPr>
            <a:spLocks noGrp="1"/>
          </p:cNvSpPr>
          <p:nvPr>
            <p:ph type="sldNum" sz="quarter" idx="12"/>
          </p:nvPr>
        </p:nvSpPr>
        <p:spPr/>
        <p:txBody>
          <a:bodyPr/>
          <a:lstStyle/>
          <a:p>
            <a:fld id="{F4B98554-0A55-48A3-84EE-B7654952AB56}" type="slidenum">
              <a:rPr lang="nl-NL" smtClean="0"/>
              <a:t>‹#›</a:t>
            </a:fld>
            <a:endParaRPr lang="nl-NL"/>
          </a:p>
        </p:txBody>
      </p:sp>
    </p:spTree>
    <p:extLst>
      <p:ext uri="{BB962C8B-B14F-4D97-AF65-F5344CB8AC3E}">
        <p14:creationId xmlns:p14="http://schemas.microsoft.com/office/powerpoint/2010/main" val="193795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36C4484-ABB9-12F9-28B2-EF1B2A7AA405}"/>
              </a:ext>
            </a:extLst>
          </p:cNvPr>
          <p:cNvSpPr>
            <a:spLocks noGrp="1"/>
          </p:cNvSpPr>
          <p:nvPr>
            <p:ph type="dt" sz="half" idx="10"/>
          </p:nvPr>
        </p:nvSpPr>
        <p:spPr/>
        <p:txBody>
          <a:bodyPr/>
          <a:lstStyle/>
          <a:p>
            <a:fld id="{3A2CD729-A5C7-4362-B616-EF6EE4FD6E5B}" type="datetimeFigureOut">
              <a:rPr lang="nl-NL" smtClean="0"/>
              <a:t>28-1-2025</a:t>
            </a:fld>
            <a:endParaRPr lang="nl-NL"/>
          </a:p>
        </p:txBody>
      </p:sp>
      <p:sp>
        <p:nvSpPr>
          <p:cNvPr id="3" name="Tijdelijke aanduiding voor voettekst 2">
            <a:extLst>
              <a:ext uri="{FF2B5EF4-FFF2-40B4-BE49-F238E27FC236}">
                <a16:creationId xmlns:a16="http://schemas.microsoft.com/office/drawing/2014/main" id="{4C5377EA-C62E-1460-6C39-59D1658824A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94A4B22-08C2-89D4-C058-2C1D82F4283B}"/>
              </a:ext>
            </a:extLst>
          </p:cNvPr>
          <p:cNvSpPr>
            <a:spLocks noGrp="1"/>
          </p:cNvSpPr>
          <p:nvPr>
            <p:ph type="sldNum" sz="quarter" idx="12"/>
          </p:nvPr>
        </p:nvSpPr>
        <p:spPr/>
        <p:txBody>
          <a:bodyPr/>
          <a:lstStyle/>
          <a:p>
            <a:fld id="{F4B98554-0A55-48A3-84EE-B7654952AB56}" type="slidenum">
              <a:rPr lang="nl-NL" smtClean="0"/>
              <a:t>‹#›</a:t>
            </a:fld>
            <a:endParaRPr lang="nl-NL"/>
          </a:p>
        </p:txBody>
      </p:sp>
    </p:spTree>
    <p:extLst>
      <p:ext uri="{BB962C8B-B14F-4D97-AF65-F5344CB8AC3E}">
        <p14:creationId xmlns:p14="http://schemas.microsoft.com/office/powerpoint/2010/main" val="2770892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33196C-C934-F684-ACAE-97EDF2F17AC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0E3C67A-922F-F8D4-B549-CDF98998EA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53388C9-5E61-BD14-D948-222F2D538F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D97299F-83A3-446D-035B-62D482598366}"/>
              </a:ext>
            </a:extLst>
          </p:cNvPr>
          <p:cNvSpPr>
            <a:spLocks noGrp="1"/>
          </p:cNvSpPr>
          <p:nvPr>
            <p:ph type="dt" sz="half" idx="10"/>
          </p:nvPr>
        </p:nvSpPr>
        <p:spPr/>
        <p:txBody>
          <a:bodyPr/>
          <a:lstStyle/>
          <a:p>
            <a:fld id="{3A2CD729-A5C7-4362-B616-EF6EE4FD6E5B}" type="datetimeFigureOut">
              <a:rPr lang="nl-NL" smtClean="0"/>
              <a:t>28-1-2025</a:t>
            </a:fld>
            <a:endParaRPr lang="nl-NL"/>
          </a:p>
        </p:txBody>
      </p:sp>
      <p:sp>
        <p:nvSpPr>
          <p:cNvPr id="6" name="Tijdelijke aanduiding voor voettekst 5">
            <a:extLst>
              <a:ext uri="{FF2B5EF4-FFF2-40B4-BE49-F238E27FC236}">
                <a16:creationId xmlns:a16="http://schemas.microsoft.com/office/drawing/2014/main" id="{5098E9C0-99A3-CA2A-D427-6D7CC0AA784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DBAC7CD-F732-C78C-D4B9-EC7F00BCE321}"/>
              </a:ext>
            </a:extLst>
          </p:cNvPr>
          <p:cNvSpPr>
            <a:spLocks noGrp="1"/>
          </p:cNvSpPr>
          <p:nvPr>
            <p:ph type="sldNum" sz="quarter" idx="12"/>
          </p:nvPr>
        </p:nvSpPr>
        <p:spPr/>
        <p:txBody>
          <a:bodyPr/>
          <a:lstStyle/>
          <a:p>
            <a:fld id="{F4B98554-0A55-48A3-84EE-B7654952AB56}" type="slidenum">
              <a:rPr lang="nl-NL" smtClean="0"/>
              <a:t>‹#›</a:t>
            </a:fld>
            <a:endParaRPr lang="nl-NL"/>
          </a:p>
        </p:txBody>
      </p:sp>
    </p:spTree>
    <p:extLst>
      <p:ext uri="{BB962C8B-B14F-4D97-AF65-F5344CB8AC3E}">
        <p14:creationId xmlns:p14="http://schemas.microsoft.com/office/powerpoint/2010/main" val="421484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F137B1-2451-CA98-21BC-2FAB74EA701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93446C4-3B70-A0CA-0517-5ACECD3B40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3071F57-A97A-A60D-1299-7890A5A8C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6A628D6-A094-874F-98B1-E101F3BF4557}"/>
              </a:ext>
            </a:extLst>
          </p:cNvPr>
          <p:cNvSpPr>
            <a:spLocks noGrp="1"/>
          </p:cNvSpPr>
          <p:nvPr>
            <p:ph type="dt" sz="half" idx="10"/>
          </p:nvPr>
        </p:nvSpPr>
        <p:spPr/>
        <p:txBody>
          <a:bodyPr/>
          <a:lstStyle/>
          <a:p>
            <a:fld id="{3A2CD729-A5C7-4362-B616-EF6EE4FD6E5B}" type="datetimeFigureOut">
              <a:rPr lang="nl-NL" smtClean="0"/>
              <a:t>28-1-2025</a:t>
            </a:fld>
            <a:endParaRPr lang="nl-NL"/>
          </a:p>
        </p:txBody>
      </p:sp>
      <p:sp>
        <p:nvSpPr>
          <p:cNvPr id="6" name="Tijdelijke aanduiding voor voettekst 5">
            <a:extLst>
              <a:ext uri="{FF2B5EF4-FFF2-40B4-BE49-F238E27FC236}">
                <a16:creationId xmlns:a16="http://schemas.microsoft.com/office/drawing/2014/main" id="{D5BBD6A2-58A8-A245-8756-F9C11631788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316F2C5-109B-E0E4-DDF2-3A3B051084D1}"/>
              </a:ext>
            </a:extLst>
          </p:cNvPr>
          <p:cNvSpPr>
            <a:spLocks noGrp="1"/>
          </p:cNvSpPr>
          <p:nvPr>
            <p:ph type="sldNum" sz="quarter" idx="12"/>
          </p:nvPr>
        </p:nvSpPr>
        <p:spPr/>
        <p:txBody>
          <a:bodyPr/>
          <a:lstStyle/>
          <a:p>
            <a:fld id="{F4B98554-0A55-48A3-84EE-B7654952AB56}" type="slidenum">
              <a:rPr lang="nl-NL" smtClean="0"/>
              <a:t>‹#›</a:t>
            </a:fld>
            <a:endParaRPr lang="nl-NL"/>
          </a:p>
        </p:txBody>
      </p:sp>
    </p:spTree>
    <p:extLst>
      <p:ext uri="{BB962C8B-B14F-4D97-AF65-F5344CB8AC3E}">
        <p14:creationId xmlns:p14="http://schemas.microsoft.com/office/powerpoint/2010/main" val="325212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48E24B1-6481-30F6-274B-36068F293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D5478D1-4EBB-B47E-283B-E94AB7F88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99C6ECF-193B-7FC8-02DC-48C0426D0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CD729-A5C7-4362-B616-EF6EE4FD6E5B}" type="datetimeFigureOut">
              <a:rPr lang="nl-NL" smtClean="0"/>
              <a:t>28-1-2025</a:t>
            </a:fld>
            <a:endParaRPr lang="nl-NL"/>
          </a:p>
        </p:txBody>
      </p:sp>
      <p:sp>
        <p:nvSpPr>
          <p:cNvPr id="5" name="Tijdelijke aanduiding voor voettekst 4">
            <a:extLst>
              <a:ext uri="{FF2B5EF4-FFF2-40B4-BE49-F238E27FC236}">
                <a16:creationId xmlns:a16="http://schemas.microsoft.com/office/drawing/2014/main" id="{1BA04414-7D95-EBD3-0525-3BD99199D5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37E5798-3AB8-409E-ECD5-5F6040528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98554-0A55-48A3-84EE-B7654952AB56}" type="slidenum">
              <a:rPr lang="nl-NL" smtClean="0"/>
              <a:t>‹#›</a:t>
            </a:fld>
            <a:endParaRPr lang="nl-NL"/>
          </a:p>
        </p:txBody>
      </p:sp>
    </p:spTree>
    <p:extLst>
      <p:ext uri="{BB962C8B-B14F-4D97-AF65-F5344CB8AC3E}">
        <p14:creationId xmlns:p14="http://schemas.microsoft.com/office/powerpoint/2010/main" val="4081203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png"/><Relationship Id="rId18" Type="http://schemas.openxmlformats.org/officeDocument/2006/relationships/slide" Target="slide27.xml"/><Relationship Id="rId3" Type="http://schemas.openxmlformats.org/officeDocument/2006/relationships/slide" Target="slide55.xml"/><Relationship Id="rId21" Type="http://schemas.openxmlformats.org/officeDocument/2006/relationships/slide" Target="slide35.xml"/><Relationship Id="rId7" Type="http://schemas.openxmlformats.org/officeDocument/2006/relationships/image" Target="../media/image4.png"/><Relationship Id="rId12" Type="http://schemas.openxmlformats.org/officeDocument/2006/relationships/slide" Target="slide13.xml"/><Relationship Id="rId17" Type="http://schemas.openxmlformats.org/officeDocument/2006/relationships/image" Target="../media/image8.png"/><Relationship Id="rId2" Type="http://schemas.openxmlformats.org/officeDocument/2006/relationships/image" Target="../media/image3.png"/><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image" Target="../media/image6.png"/><Relationship Id="rId5" Type="http://schemas.openxmlformats.org/officeDocument/2006/relationships/image" Target="../media/image4.png"/><Relationship Id="rId15" Type="http://schemas.openxmlformats.org/officeDocument/2006/relationships/slide" Target="slide22.xml"/><Relationship Id="rId10" Type="http://schemas.openxmlformats.org/officeDocument/2006/relationships/image" Target="../media/image5.png"/><Relationship Id="rId19"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slide" Target="slide3.xml"/><Relationship Id="rId14" Type="http://schemas.openxmlformats.org/officeDocument/2006/relationships/image" Target="../media/image7.png"/><Relationship Id="rId22"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VFYpaz-PsdQ?feature=oembed" TargetMode="Externa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7GuWH1O4G88?feature=oembed" TargetMode="Externa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ideo" Target="https://www.youtube.com/embed/embl6_kMk1s?feature=oembed" TargetMode="Externa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cWe4e0_UmIc?feature=oembed" TargetMode="External"/><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FE21981-771D-4A29-8D3A-D068BE54B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23D437E9-63C6-484F-C02A-8395451A2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4886" y="1790202"/>
            <a:ext cx="1847850" cy="1727698"/>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F2F4947F-2952-D8D9-D18E-E51C83B2BAD2}"/>
              </a:ext>
            </a:extLst>
          </p:cNvPr>
          <p:cNvSpPr txBox="1"/>
          <p:nvPr/>
        </p:nvSpPr>
        <p:spPr>
          <a:xfrm>
            <a:off x="8589573" y="3517900"/>
            <a:ext cx="3297627" cy="923330"/>
          </a:xfrm>
          <a:prstGeom prst="rect">
            <a:avLst/>
          </a:prstGeom>
          <a:noFill/>
        </p:spPr>
        <p:txBody>
          <a:bodyPr wrap="square">
            <a:spAutoFit/>
          </a:bodyPr>
          <a:lstStyle/>
          <a:p>
            <a:pPr algn="ctr"/>
            <a:r>
              <a:rPr lang="nl-NL" sz="5400" dirty="0">
                <a:solidFill>
                  <a:srgbClr val="183540"/>
                </a:solidFill>
                <a:latin typeface="Arial" panose="020B0604020202020204" pitchFamily="34" charset="0"/>
                <a:cs typeface="Arial" panose="020B0604020202020204" pitchFamily="34" charset="0"/>
              </a:rPr>
              <a:t>Muziek</a:t>
            </a:r>
            <a:endParaRPr lang="nl-NL" sz="5400" b="0" i="0" dirty="0">
              <a:solidFill>
                <a:srgbClr val="183540"/>
              </a:solidFill>
              <a:effectLst/>
              <a:latin typeface="Arial" panose="020B0604020202020204" pitchFamily="34" charset="0"/>
              <a:cs typeface="Arial" panose="020B0604020202020204" pitchFamily="34" charset="0"/>
            </a:endParaRPr>
          </a:p>
        </p:txBody>
      </p:sp>
      <p:pic>
        <p:nvPicPr>
          <p:cNvPr id="8" name="Afbeelding 7" descr="Afbeelding met muziekinstrument, gitaar, muziek, persoon&#10;&#10;Automatisch gegenereerde beschrijving">
            <a:extLst>
              <a:ext uri="{FF2B5EF4-FFF2-40B4-BE49-F238E27FC236}">
                <a16:creationId xmlns:a16="http://schemas.microsoft.com/office/drawing/2014/main" id="{249AFCCE-0845-98FC-08D3-8C17B9ADB3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900" y="1401672"/>
            <a:ext cx="6971519" cy="3741686"/>
          </a:xfrm>
          <a:prstGeom prst="rect">
            <a:avLst/>
          </a:prstGeom>
        </p:spPr>
      </p:pic>
    </p:spTree>
    <p:extLst>
      <p:ext uri="{BB962C8B-B14F-4D97-AF65-F5344CB8AC3E}">
        <p14:creationId xmlns:p14="http://schemas.microsoft.com/office/powerpoint/2010/main" val="1562173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453334" y="1769096"/>
            <a:ext cx="11285332" cy="2800767"/>
          </a:xfrm>
          <a:prstGeom prst="rect">
            <a:avLst/>
          </a:prstGeom>
          <a:noFill/>
        </p:spPr>
        <p:txBody>
          <a:bodyPr wrap="square">
            <a:spAutoFit/>
          </a:bodyPr>
          <a:lstStyle/>
          <a:p>
            <a:pPr algn="ctr"/>
            <a:r>
              <a:rPr lang="en-US" sz="4400" dirty="0">
                <a:latin typeface="Calibri" panose="020F0502020204030204" pitchFamily="34" charset="0"/>
                <a:ea typeface="Calibri" panose="020F0502020204030204" pitchFamily="34" charset="0"/>
                <a:cs typeface="Calibri" panose="020F0502020204030204" pitchFamily="34" charset="0"/>
              </a:rPr>
              <a:t>If I see</a:t>
            </a:r>
          </a:p>
          <a:p>
            <a:pPr algn="ctr"/>
            <a:r>
              <a:rPr lang="en-US" sz="4400" dirty="0">
                <a:latin typeface="Calibri" panose="020F0502020204030204" pitchFamily="34" charset="0"/>
                <a:ea typeface="Calibri" panose="020F0502020204030204" pitchFamily="34" charset="0"/>
                <a:cs typeface="Calibri" panose="020F0502020204030204" pitchFamily="34" charset="0"/>
              </a:rPr>
              <a:t>There such a difference 'tween you and me </a:t>
            </a:r>
          </a:p>
          <a:p>
            <a:pPr algn="ctr"/>
            <a:r>
              <a:rPr lang="en-US" sz="4400" dirty="0">
                <a:latin typeface="Calibri" panose="020F0502020204030204" pitchFamily="34" charset="0"/>
                <a:ea typeface="Calibri" panose="020F0502020204030204" pitchFamily="34" charset="0"/>
                <a:cs typeface="Calibri" panose="020F0502020204030204" pitchFamily="34" charset="0"/>
              </a:rPr>
              <a:t>There’s a chance we see our struggles are real</a:t>
            </a:r>
          </a:p>
          <a:p>
            <a:pPr algn="ctr"/>
            <a:r>
              <a:rPr lang="en-US" sz="4400" dirty="0">
                <a:latin typeface="Calibri" panose="020F0502020204030204" pitchFamily="34" charset="0"/>
                <a:ea typeface="Calibri" panose="020F0502020204030204" pitchFamily="34" charset="0"/>
                <a:cs typeface="Calibri" panose="020F0502020204030204" pitchFamily="34" charset="0"/>
              </a:rPr>
              <a:t>and we accept the way we feel</a:t>
            </a:r>
            <a:endParaRPr lang="nl-NL"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9538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715617" y="1755844"/>
            <a:ext cx="11476383" cy="2800767"/>
          </a:xfrm>
          <a:prstGeom prst="rect">
            <a:avLst/>
          </a:prstGeom>
          <a:noFill/>
        </p:spPr>
        <p:txBody>
          <a:bodyPr wrap="square">
            <a:spAutoFit/>
          </a:bodyPr>
          <a:lstStyle/>
          <a:p>
            <a:pPr algn="ctr"/>
            <a:r>
              <a:rPr lang="en-US" sz="4400" dirty="0">
                <a:latin typeface="Calibri" panose="020F0502020204030204" pitchFamily="34" charset="0"/>
                <a:ea typeface="Calibri" panose="020F0502020204030204" pitchFamily="34" charset="0"/>
                <a:cs typeface="Calibri" panose="020F0502020204030204" pitchFamily="34" charset="0"/>
              </a:rPr>
              <a:t>I will have to slow me down</a:t>
            </a:r>
          </a:p>
          <a:p>
            <a:pPr algn="ctr"/>
            <a:r>
              <a:rPr lang="en-US" sz="4400" dirty="0">
                <a:latin typeface="Calibri" panose="020F0502020204030204" pitchFamily="34" charset="0"/>
                <a:ea typeface="Calibri" panose="020F0502020204030204" pitchFamily="34" charset="0"/>
                <a:cs typeface="Calibri" panose="020F0502020204030204" pitchFamily="34" charset="0"/>
              </a:rPr>
              <a:t>Be sure I'm always be around</a:t>
            </a:r>
          </a:p>
          <a:p>
            <a:pPr algn="ctr"/>
            <a:r>
              <a:rPr lang="en-US" sz="4400" dirty="0">
                <a:latin typeface="Calibri" panose="020F0502020204030204" pitchFamily="34" charset="0"/>
                <a:ea typeface="Calibri" panose="020F0502020204030204" pitchFamily="34" charset="0"/>
                <a:cs typeface="Calibri" panose="020F0502020204030204" pitchFamily="34" charset="0"/>
              </a:rPr>
              <a:t>You will find a way to grow</a:t>
            </a:r>
          </a:p>
          <a:p>
            <a:pPr algn="ctr"/>
            <a:r>
              <a:rPr lang="en-US" sz="4400" dirty="0">
                <a:latin typeface="Calibri" panose="020F0502020204030204" pitchFamily="34" charset="0"/>
                <a:ea typeface="Calibri" panose="020F0502020204030204" pitchFamily="34" charset="0"/>
                <a:cs typeface="Calibri" panose="020F0502020204030204" pitchFamily="34" charset="0"/>
              </a:rPr>
              <a:t>And the world will know, the world will know</a:t>
            </a:r>
            <a:endParaRPr lang="nl-NL"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7942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831021" y="1739279"/>
            <a:ext cx="10529957" cy="2800767"/>
          </a:xfrm>
          <a:prstGeom prst="rect">
            <a:avLst/>
          </a:prstGeom>
          <a:noFill/>
        </p:spPr>
        <p:txBody>
          <a:bodyPr wrap="square">
            <a:spAutoFit/>
          </a:bodyPr>
          <a:lstStyle/>
          <a:p>
            <a:pPr algn="ctr"/>
            <a:r>
              <a:rPr lang="nl-NL" sz="4400" dirty="0">
                <a:latin typeface="Calibri" panose="020F0502020204030204" pitchFamily="34" charset="0"/>
                <a:ea typeface="Calibri" panose="020F0502020204030204" pitchFamily="34" charset="0"/>
                <a:cs typeface="Calibri" panose="020F0502020204030204" pitchFamily="34" charset="0"/>
              </a:rPr>
              <a:t>Here we go</a:t>
            </a:r>
          </a:p>
          <a:p>
            <a:pPr algn="ctr"/>
            <a:r>
              <a:rPr lang="en-US" sz="4400" dirty="0">
                <a:latin typeface="Calibri" panose="020F0502020204030204" pitchFamily="34" charset="0"/>
                <a:ea typeface="Calibri" panose="020F0502020204030204" pitchFamily="34" charset="0"/>
                <a:cs typeface="Calibri" panose="020F0502020204030204" pitchFamily="34" charset="0"/>
              </a:rPr>
              <a:t>On this rollercoaster life we know </a:t>
            </a:r>
          </a:p>
          <a:p>
            <a:pPr algn="ctr"/>
            <a:r>
              <a:rPr lang="en-US" sz="4400" dirty="0">
                <a:latin typeface="Calibri" panose="020F0502020204030204" pitchFamily="34" charset="0"/>
                <a:ea typeface="Calibri" panose="020F0502020204030204" pitchFamily="34" charset="0"/>
                <a:cs typeface="Calibri" panose="020F0502020204030204" pitchFamily="34" charset="0"/>
              </a:rPr>
              <a:t>With those crazy highs and real deep lows </a:t>
            </a:r>
          </a:p>
          <a:p>
            <a:pPr algn="ctr"/>
            <a:r>
              <a:rPr lang="en-US" sz="4400" dirty="0">
                <a:latin typeface="Calibri" panose="020F0502020204030204" pitchFamily="34" charset="0"/>
                <a:ea typeface="Calibri" panose="020F0502020204030204" pitchFamily="34" charset="0"/>
                <a:cs typeface="Calibri" panose="020F0502020204030204" pitchFamily="34" charset="0"/>
              </a:rPr>
              <a:t>I really don't know why</a:t>
            </a:r>
          </a:p>
        </p:txBody>
      </p:sp>
    </p:spTree>
    <p:extLst>
      <p:ext uri="{BB962C8B-B14F-4D97-AF65-F5344CB8AC3E}">
        <p14:creationId xmlns:p14="http://schemas.microsoft.com/office/powerpoint/2010/main" val="1234428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685E48C-FD57-1D83-8602-BAF7A1B4F5D1}"/>
              </a:ext>
            </a:extLst>
          </p:cNvPr>
          <p:cNvPicPr>
            <a:picLocks noChangeAspect="1"/>
          </p:cNvPicPr>
          <p:nvPr/>
        </p:nvPicPr>
        <p:blipFill>
          <a:blip r:embed="rId3"/>
          <a:stretch>
            <a:fillRect/>
          </a:stretch>
        </p:blipFill>
        <p:spPr>
          <a:xfrm>
            <a:off x="526701" y="1930023"/>
            <a:ext cx="4991797" cy="4210638"/>
          </a:xfrm>
          <a:prstGeom prst="rect">
            <a:avLst/>
          </a:prstGeom>
        </p:spPr>
      </p:pic>
      <p:sp>
        <p:nvSpPr>
          <p:cNvPr id="7" name="Tekstvak 6">
            <a:extLst>
              <a:ext uri="{FF2B5EF4-FFF2-40B4-BE49-F238E27FC236}">
                <a16:creationId xmlns:a16="http://schemas.microsoft.com/office/drawing/2014/main" id="{59D7F12A-2E4F-B5F8-67A2-78378A476E1A}"/>
              </a:ext>
            </a:extLst>
          </p:cNvPr>
          <p:cNvSpPr txBox="1"/>
          <p:nvPr/>
        </p:nvSpPr>
        <p:spPr>
          <a:xfrm>
            <a:off x="685800" y="170546"/>
            <a:ext cx="3886200" cy="1015663"/>
          </a:xfrm>
          <a:prstGeom prst="rect">
            <a:avLst/>
          </a:prstGeom>
          <a:noFill/>
        </p:spPr>
        <p:txBody>
          <a:bodyPr wrap="square">
            <a:spAutoFit/>
          </a:bodyPr>
          <a:lstStyle/>
          <a:p>
            <a:pPr algn="ctr"/>
            <a:r>
              <a:rPr lang="nl-NL" sz="6000" dirty="0">
                <a:solidFill>
                  <a:srgbClr val="183540"/>
                </a:solidFill>
                <a:latin typeface="Arial" panose="020B0604020202020204" pitchFamily="34" charset="0"/>
                <a:cs typeface="Arial" panose="020B0604020202020204" pitchFamily="34" charset="0"/>
              </a:rPr>
              <a:t>“Blokkade”</a:t>
            </a:r>
            <a:endParaRPr lang="nl-NL" sz="6000" b="0" i="0" dirty="0">
              <a:solidFill>
                <a:srgbClr val="183540"/>
              </a:solidFill>
              <a:effectLst/>
              <a:latin typeface="Arial" panose="020B0604020202020204" pitchFamily="34" charset="0"/>
              <a:cs typeface="Arial" panose="020B0604020202020204" pitchFamily="34" charset="0"/>
            </a:endParaRPr>
          </a:p>
        </p:txBody>
      </p:sp>
      <p:sp>
        <p:nvSpPr>
          <p:cNvPr id="8" name="Tekstvak 7">
            <a:extLst>
              <a:ext uri="{FF2B5EF4-FFF2-40B4-BE49-F238E27FC236}">
                <a16:creationId xmlns:a16="http://schemas.microsoft.com/office/drawing/2014/main" id="{4831BA01-0CFB-17F6-8DF5-9C067792EB0E}"/>
              </a:ext>
            </a:extLst>
          </p:cNvPr>
          <p:cNvSpPr txBox="1"/>
          <p:nvPr/>
        </p:nvSpPr>
        <p:spPr>
          <a:xfrm>
            <a:off x="1117059" y="1370875"/>
            <a:ext cx="3023682" cy="461665"/>
          </a:xfrm>
          <a:prstGeom prst="rect">
            <a:avLst/>
          </a:prstGeom>
          <a:noFill/>
        </p:spPr>
        <p:txBody>
          <a:bodyPr wrap="square">
            <a:spAutoFit/>
          </a:bodyPr>
          <a:lstStyle/>
          <a:p>
            <a:pPr algn="ctr"/>
            <a:r>
              <a:rPr lang="nl-NL" sz="2400" b="0" i="0" dirty="0">
                <a:solidFill>
                  <a:srgbClr val="183540"/>
                </a:solidFill>
                <a:effectLst/>
                <a:latin typeface="Calibri" panose="020F0502020204030204" pitchFamily="34" charset="0"/>
                <a:ea typeface="Calibri" panose="020F0502020204030204" pitchFamily="34" charset="0"/>
                <a:cs typeface="Calibri" panose="020F0502020204030204" pitchFamily="34" charset="0"/>
              </a:rPr>
              <a:t>Erik van der Arend</a:t>
            </a:r>
          </a:p>
        </p:txBody>
      </p:sp>
      <p:pic>
        <p:nvPicPr>
          <p:cNvPr id="11" name="Graphic 10" descr="Pijl-rechts met effen opvulling">
            <a:extLst>
              <a:ext uri="{FF2B5EF4-FFF2-40B4-BE49-F238E27FC236}">
                <a16:creationId xmlns:a16="http://schemas.microsoft.com/office/drawing/2014/main" id="{A60CCC9E-C417-3C54-8E27-43D72BD027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14900" y="329649"/>
            <a:ext cx="914400" cy="914400"/>
          </a:xfrm>
          <a:prstGeom prst="rect">
            <a:avLst/>
          </a:prstGeom>
        </p:spPr>
      </p:pic>
      <p:sp>
        <p:nvSpPr>
          <p:cNvPr id="12" name="Tekstvak 11">
            <a:extLst>
              <a:ext uri="{FF2B5EF4-FFF2-40B4-BE49-F238E27FC236}">
                <a16:creationId xmlns:a16="http://schemas.microsoft.com/office/drawing/2014/main" id="{00229F91-DCF0-05A2-FEEE-20492F5D70A0}"/>
              </a:ext>
            </a:extLst>
          </p:cNvPr>
          <p:cNvSpPr txBox="1"/>
          <p:nvPr/>
        </p:nvSpPr>
        <p:spPr>
          <a:xfrm>
            <a:off x="6464300" y="208095"/>
            <a:ext cx="4375978" cy="5909310"/>
          </a:xfrm>
          <a:prstGeom prst="rect">
            <a:avLst/>
          </a:prstGeom>
          <a:noFill/>
        </p:spPr>
        <p:txBody>
          <a:bodyPr wrap="square">
            <a:spAutoFit/>
          </a:bodyPr>
          <a:lstStyle/>
          <a:p>
            <a:pPr algn="ctr"/>
            <a:r>
              <a:rPr lang="nl-NL" sz="5400" dirty="0">
                <a:solidFill>
                  <a:srgbClr val="183540"/>
                </a:solidFill>
                <a:latin typeface="Calibri" panose="020F0502020204030204" pitchFamily="34" charset="0"/>
                <a:ea typeface="Calibri" panose="020F0502020204030204" pitchFamily="34" charset="0"/>
                <a:cs typeface="Calibri" panose="020F0502020204030204" pitchFamily="34" charset="0"/>
              </a:rPr>
              <a:t>“Als het niet lukt, blijf ik rustig. Ik probeer het op een andere manier, of vraag hulp“</a:t>
            </a:r>
            <a:endParaRPr lang="nl-NL" sz="5400" b="0" i="0" dirty="0">
              <a:solidFill>
                <a:srgbClr val="18354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7493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747921" y="591910"/>
            <a:ext cx="10953750" cy="6124754"/>
          </a:xfrm>
          <a:prstGeom prst="rect">
            <a:avLst/>
          </a:prstGeom>
          <a:noFill/>
        </p:spPr>
        <p:txBody>
          <a:bodyPr wrap="square">
            <a:spAutoFit/>
          </a:bodyPr>
          <a:lstStyle/>
          <a:p>
            <a:pPr algn="ctr"/>
            <a:r>
              <a:rPr lang="nl-NL" sz="4400" dirty="0">
                <a:latin typeface="Calibri" panose="020F0502020204030204" pitchFamily="34" charset="0"/>
                <a:ea typeface="Calibri" panose="020F0502020204030204" pitchFamily="34" charset="0"/>
                <a:cs typeface="Calibri" panose="020F0502020204030204" pitchFamily="34" charset="0"/>
              </a:rPr>
              <a:t> Wat er gebeurt</a:t>
            </a:r>
          </a:p>
          <a:p>
            <a:pPr algn="ctr"/>
            <a:r>
              <a:rPr lang="nl-NL" sz="4400" dirty="0">
                <a:latin typeface="Calibri" panose="020F0502020204030204" pitchFamily="34" charset="0"/>
                <a:ea typeface="Calibri" panose="020F0502020204030204" pitchFamily="34" charset="0"/>
                <a:cs typeface="Calibri" panose="020F0502020204030204" pitchFamily="34" charset="0"/>
              </a:rPr>
              <a:t>Dat mag er niet zijn</a:t>
            </a:r>
          </a:p>
          <a:p>
            <a:pPr algn="ctr"/>
            <a:r>
              <a:rPr lang="nl-NL" sz="4400" dirty="0">
                <a:latin typeface="Calibri" panose="020F0502020204030204" pitchFamily="34" charset="0"/>
                <a:ea typeface="Calibri" panose="020F0502020204030204" pitchFamily="34" charset="0"/>
                <a:cs typeface="Calibri" panose="020F0502020204030204" pitchFamily="34" charset="0"/>
              </a:rPr>
              <a:t>Wat er gebeurt</a:t>
            </a:r>
          </a:p>
          <a:p>
            <a:pPr algn="ctr"/>
            <a:r>
              <a:rPr lang="nl-NL" sz="4400" dirty="0">
                <a:latin typeface="Calibri" panose="020F0502020204030204" pitchFamily="34" charset="0"/>
                <a:ea typeface="Calibri" panose="020F0502020204030204" pitchFamily="34" charset="0"/>
                <a:cs typeface="Calibri" panose="020F0502020204030204" pitchFamily="34" charset="0"/>
              </a:rPr>
              <a:t>Dat mag er niet zijn</a:t>
            </a:r>
          </a:p>
          <a:p>
            <a:pPr algn="ctr"/>
            <a:r>
              <a:rPr lang="nl-NL" sz="4400" dirty="0">
                <a:latin typeface="Calibri" panose="020F0502020204030204" pitchFamily="34" charset="0"/>
                <a:ea typeface="Calibri" panose="020F0502020204030204" pitchFamily="34" charset="0"/>
                <a:cs typeface="Calibri" panose="020F0502020204030204" pitchFamily="34" charset="0"/>
              </a:rPr>
              <a:t> </a:t>
            </a:r>
          </a:p>
          <a:p>
            <a:pPr algn="ctr"/>
            <a:r>
              <a:rPr lang="nl-NL" sz="4400" dirty="0">
                <a:latin typeface="Calibri" panose="020F0502020204030204" pitchFamily="34" charset="0"/>
                <a:ea typeface="Calibri" panose="020F0502020204030204" pitchFamily="34" charset="0"/>
                <a:cs typeface="Calibri" panose="020F0502020204030204" pitchFamily="34" charset="0"/>
              </a:rPr>
              <a:t>Met ogen dicht</a:t>
            </a:r>
          </a:p>
          <a:p>
            <a:pPr algn="ctr"/>
            <a:r>
              <a:rPr lang="nl-NL" sz="4400" dirty="0">
                <a:latin typeface="Calibri" panose="020F0502020204030204" pitchFamily="34" charset="0"/>
                <a:ea typeface="Calibri" panose="020F0502020204030204" pitchFamily="34" charset="0"/>
                <a:cs typeface="Calibri" panose="020F0502020204030204" pitchFamily="34" charset="0"/>
              </a:rPr>
              <a:t>Sta ik voor de muur   (en ik wil het niet weten)</a:t>
            </a:r>
          </a:p>
          <a:p>
            <a:pPr algn="ctr"/>
            <a:r>
              <a:rPr lang="nl-NL" sz="4400" dirty="0">
                <a:latin typeface="Calibri" panose="020F0502020204030204" pitchFamily="34" charset="0"/>
                <a:ea typeface="Calibri" panose="020F0502020204030204" pitchFamily="34" charset="0"/>
                <a:cs typeface="Calibri" panose="020F0502020204030204" pitchFamily="34" charset="0"/>
              </a:rPr>
              <a:t>Dat mag er niet zijn</a:t>
            </a:r>
          </a:p>
          <a:p>
            <a:endParaRPr lang="nl-NL" sz="4000" dirty="0">
              <a:latin typeface="Caveat" panose="00000500000000000000" pitchFamily="2" charset="0"/>
            </a:endParaRPr>
          </a:p>
        </p:txBody>
      </p:sp>
    </p:spTree>
    <p:extLst>
      <p:ext uri="{BB962C8B-B14F-4D97-AF65-F5344CB8AC3E}">
        <p14:creationId xmlns:p14="http://schemas.microsoft.com/office/powerpoint/2010/main" val="1165379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1584325" y="0"/>
            <a:ext cx="9023350" cy="7478970"/>
          </a:xfrm>
          <a:prstGeom prst="rect">
            <a:avLst/>
          </a:prstGeom>
          <a:noFill/>
        </p:spPr>
        <p:txBody>
          <a:bodyPr wrap="square">
            <a:spAutoFit/>
          </a:bodyPr>
          <a:lstStyle/>
          <a:p>
            <a:pPr algn="ctr"/>
            <a:r>
              <a:rPr lang="nl-NL" sz="4400" dirty="0">
                <a:latin typeface="Calibri" panose="020F0502020204030204" pitchFamily="34" charset="0"/>
                <a:ea typeface="Calibri" panose="020F0502020204030204" pitchFamily="34" charset="0"/>
                <a:cs typeface="Calibri" panose="020F0502020204030204" pitchFamily="34" charset="0"/>
              </a:rPr>
              <a:t> Met mijn ogen dicht</a:t>
            </a:r>
          </a:p>
          <a:p>
            <a:pPr algn="ctr"/>
            <a:r>
              <a:rPr lang="nl-NL" sz="4400" dirty="0">
                <a:latin typeface="Calibri" panose="020F0502020204030204" pitchFamily="34" charset="0"/>
                <a:ea typeface="Calibri" panose="020F0502020204030204" pitchFamily="34" charset="0"/>
                <a:cs typeface="Calibri" panose="020F0502020204030204" pitchFamily="34" charset="0"/>
              </a:rPr>
              <a:t>Sta ik voor de muur   </a:t>
            </a:r>
          </a:p>
          <a:p>
            <a:pPr algn="ctr"/>
            <a:r>
              <a:rPr lang="nl-NL" sz="4400" dirty="0">
                <a:latin typeface="Calibri" panose="020F0502020204030204" pitchFamily="34" charset="0"/>
                <a:ea typeface="Calibri" panose="020F0502020204030204" pitchFamily="34" charset="0"/>
                <a:cs typeface="Calibri" panose="020F0502020204030204" pitchFamily="34" charset="0"/>
              </a:rPr>
              <a:t>En ik wil ‘t niet weten</a:t>
            </a:r>
          </a:p>
          <a:p>
            <a:pPr algn="ctr"/>
            <a:endParaRPr lang="nl-NL" sz="4400" dirty="0">
              <a:latin typeface="Calibri" panose="020F0502020204030204" pitchFamily="34" charset="0"/>
              <a:ea typeface="Calibri" panose="020F0502020204030204" pitchFamily="34" charset="0"/>
              <a:cs typeface="Calibri" panose="020F0502020204030204" pitchFamily="34" charset="0"/>
            </a:endParaRPr>
          </a:p>
          <a:p>
            <a:pPr algn="ctr"/>
            <a:r>
              <a:rPr lang="nl-NL" sz="4400" dirty="0">
                <a:latin typeface="Calibri" panose="020F0502020204030204" pitchFamily="34" charset="0"/>
                <a:ea typeface="Calibri" panose="020F0502020204030204" pitchFamily="34" charset="0"/>
                <a:cs typeface="Calibri" panose="020F0502020204030204" pitchFamily="34" charset="0"/>
              </a:rPr>
              <a:t>Met mijn ogen dicht</a:t>
            </a:r>
          </a:p>
          <a:p>
            <a:pPr algn="ctr"/>
            <a:r>
              <a:rPr lang="nl-NL" sz="4400" dirty="0">
                <a:latin typeface="Calibri" panose="020F0502020204030204" pitchFamily="34" charset="0"/>
                <a:ea typeface="Calibri" panose="020F0502020204030204" pitchFamily="34" charset="0"/>
                <a:cs typeface="Calibri" panose="020F0502020204030204" pitchFamily="34" charset="0"/>
              </a:rPr>
              <a:t>Sta ik voor de muur</a:t>
            </a:r>
          </a:p>
          <a:p>
            <a:pPr algn="ctr"/>
            <a:r>
              <a:rPr lang="nl-NL" sz="4400" dirty="0">
                <a:latin typeface="Calibri" panose="020F0502020204030204" pitchFamily="34" charset="0"/>
                <a:ea typeface="Calibri" panose="020F0502020204030204" pitchFamily="34" charset="0"/>
                <a:cs typeface="Calibri" panose="020F0502020204030204" pitchFamily="34" charset="0"/>
              </a:rPr>
              <a:t>En het mag er niet zijn</a:t>
            </a:r>
          </a:p>
          <a:p>
            <a:pPr algn="ctr"/>
            <a:endParaRPr lang="nl-NL" sz="4400" dirty="0">
              <a:latin typeface="Calibri" panose="020F0502020204030204" pitchFamily="34" charset="0"/>
              <a:ea typeface="Calibri" panose="020F0502020204030204" pitchFamily="34" charset="0"/>
              <a:cs typeface="Calibri" panose="020F0502020204030204" pitchFamily="34" charset="0"/>
            </a:endParaRPr>
          </a:p>
          <a:p>
            <a:pPr algn="ctr"/>
            <a:r>
              <a:rPr lang="nl-NL" sz="4400" dirty="0">
                <a:latin typeface="Calibri" panose="020F0502020204030204" pitchFamily="34" charset="0"/>
                <a:ea typeface="Calibri" panose="020F0502020204030204" pitchFamily="34" charset="0"/>
                <a:cs typeface="Calibri" panose="020F0502020204030204" pitchFamily="34" charset="0"/>
              </a:rPr>
              <a:t>‘k Ben geblokkeerd.</a:t>
            </a:r>
          </a:p>
          <a:p>
            <a:pPr algn="ctr"/>
            <a:r>
              <a:rPr lang="nl-NL" sz="4400" dirty="0">
                <a:latin typeface="Calibri" panose="020F0502020204030204" pitchFamily="34" charset="0"/>
                <a:ea typeface="Calibri" panose="020F0502020204030204" pitchFamily="34" charset="0"/>
                <a:cs typeface="Calibri" panose="020F0502020204030204" pitchFamily="34" charset="0"/>
              </a:rPr>
              <a:t>(ben geblokkeerd, ben geblokkeerd)</a:t>
            </a:r>
          </a:p>
          <a:p>
            <a:endParaRPr lang="nl-NL" sz="4000" dirty="0">
              <a:latin typeface="Caveat" panose="00000500000000000000" pitchFamily="2" charset="0"/>
            </a:endParaRPr>
          </a:p>
        </p:txBody>
      </p:sp>
    </p:spTree>
    <p:extLst>
      <p:ext uri="{BB962C8B-B14F-4D97-AF65-F5344CB8AC3E}">
        <p14:creationId xmlns:p14="http://schemas.microsoft.com/office/powerpoint/2010/main" val="1418521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48213-AABD-1ADF-F186-F399501BB7A9}"/>
            </a:ext>
          </a:extLst>
        </p:cNvPr>
        <p:cNvGrpSpPr/>
        <p:nvPr/>
      </p:nvGrpSpPr>
      <p:grpSpPr>
        <a:xfrm>
          <a:off x="0" y="0"/>
          <a:ext cx="0" cy="0"/>
          <a:chOff x="0" y="0"/>
          <a:chExt cx="0" cy="0"/>
        </a:xfrm>
      </p:grpSpPr>
      <p:sp>
        <p:nvSpPr>
          <p:cNvPr id="12" name="Tekstvak 11">
            <a:extLst>
              <a:ext uri="{FF2B5EF4-FFF2-40B4-BE49-F238E27FC236}">
                <a16:creationId xmlns:a16="http://schemas.microsoft.com/office/drawing/2014/main" id="{D0CBA1DC-8A94-952C-5A90-FBF4BF1192BA}"/>
              </a:ext>
            </a:extLst>
          </p:cNvPr>
          <p:cNvSpPr txBox="1"/>
          <p:nvPr/>
        </p:nvSpPr>
        <p:spPr>
          <a:xfrm>
            <a:off x="3099628" y="2767540"/>
            <a:ext cx="5992743" cy="923330"/>
          </a:xfrm>
          <a:prstGeom prst="rect">
            <a:avLst/>
          </a:prstGeom>
          <a:noFill/>
        </p:spPr>
        <p:txBody>
          <a:bodyPr wrap="square">
            <a:spAutoFit/>
          </a:bodyPr>
          <a:lstStyle/>
          <a:p>
            <a:pPr algn="ctr"/>
            <a:r>
              <a:rPr lang="nl-NL" sz="5400" dirty="0">
                <a:solidFill>
                  <a:srgbClr val="183540"/>
                </a:solidFill>
                <a:latin typeface="Calibri" panose="020F0502020204030204" pitchFamily="34" charset="0"/>
                <a:ea typeface="Calibri" panose="020F0502020204030204" pitchFamily="34" charset="0"/>
                <a:cs typeface="Calibri" panose="020F0502020204030204" pitchFamily="34" charset="0"/>
              </a:rPr>
              <a:t>“Naar de situatie“</a:t>
            </a:r>
            <a:endParaRPr lang="nl-NL" sz="5400" b="0" i="0" dirty="0">
              <a:solidFill>
                <a:srgbClr val="18354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2283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D56AC-1B0E-3C68-FFCA-449EA7D39F32}"/>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3A5E8179-F86E-CE7D-7F19-147BCC35C549}"/>
              </a:ext>
            </a:extLst>
          </p:cNvPr>
          <p:cNvSpPr txBox="1"/>
          <p:nvPr/>
        </p:nvSpPr>
        <p:spPr>
          <a:xfrm>
            <a:off x="619125" y="1744850"/>
            <a:ext cx="10953750" cy="2800767"/>
          </a:xfrm>
          <a:prstGeom prst="rect">
            <a:avLst/>
          </a:prstGeom>
          <a:noFill/>
        </p:spPr>
        <p:txBody>
          <a:bodyPr wrap="square">
            <a:spAutoFit/>
          </a:bodyPr>
          <a:lstStyle/>
          <a:p>
            <a:pPr algn="ctr" rtl="0"/>
            <a:r>
              <a:rPr lang="nl-NL" sz="4400" dirty="0">
                <a:latin typeface="Calibri" panose="020F0502020204030204" pitchFamily="34" charset="0"/>
                <a:ea typeface="Calibri" panose="020F0502020204030204" pitchFamily="34" charset="0"/>
                <a:cs typeface="Calibri" panose="020F0502020204030204" pitchFamily="34" charset="0"/>
              </a:rPr>
              <a:t> </a:t>
            </a:r>
            <a:r>
              <a:rPr lang="nl-NL" sz="4400" b="0" i="0" u="none" strike="noStrike" dirty="0">
                <a:solidFill>
                  <a:srgbClr val="000000"/>
                </a:solidFill>
                <a:effectLst/>
              </a:rPr>
              <a:t>Wat er gebeurt</a:t>
            </a:r>
            <a:endParaRPr lang="nl-NL" sz="4400" b="0" dirty="0">
              <a:effectLst/>
            </a:endParaRPr>
          </a:p>
          <a:p>
            <a:pPr algn="ctr" rtl="0"/>
            <a:r>
              <a:rPr lang="nl-NL" sz="4400" b="0" i="0" u="none" strike="noStrike" dirty="0">
                <a:solidFill>
                  <a:srgbClr val="000000"/>
                </a:solidFill>
                <a:effectLst/>
              </a:rPr>
              <a:t>Ik kijk het…   aan</a:t>
            </a:r>
            <a:endParaRPr lang="nl-NL" sz="4400" b="0" dirty="0">
              <a:effectLst/>
            </a:endParaRPr>
          </a:p>
          <a:p>
            <a:pPr algn="ctr" rtl="0"/>
            <a:r>
              <a:rPr lang="nl-NL" sz="4400" b="0" i="0" u="none" strike="noStrike" dirty="0">
                <a:solidFill>
                  <a:srgbClr val="000000"/>
                </a:solidFill>
                <a:effectLst/>
              </a:rPr>
              <a:t>Wat er gebeurt</a:t>
            </a:r>
            <a:endParaRPr lang="nl-NL" sz="4400" b="0" dirty="0">
              <a:effectLst/>
            </a:endParaRPr>
          </a:p>
          <a:p>
            <a:pPr algn="ctr" rtl="0"/>
            <a:r>
              <a:rPr lang="nl-NL" sz="4400" b="0" i="0" u="none" strike="noStrike" dirty="0">
                <a:solidFill>
                  <a:srgbClr val="000000"/>
                </a:solidFill>
                <a:effectLst/>
              </a:rPr>
              <a:t>Ik ga het…  aan </a:t>
            </a:r>
            <a:endParaRPr lang="nl-NL" sz="4000" dirty="0">
              <a:latin typeface="Caveat" panose="00000500000000000000" pitchFamily="2" charset="0"/>
            </a:endParaRPr>
          </a:p>
        </p:txBody>
      </p:sp>
    </p:spTree>
    <p:extLst>
      <p:ext uri="{BB962C8B-B14F-4D97-AF65-F5344CB8AC3E}">
        <p14:creationId xmlns:p14="http://schemas.microsoft.com/office/powerpoint/2010/main" val="842694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19A78-E563-B419-160F-C24A8541558B}"/>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35CD6F34-50BF-1034-21D1-74D2FF7E9F72}"/>
              </a:ext>
            </a:extLst>
          </p:cNvPr>
          <p:cNvSpPr txBox="1"/>
          <p:nvPr/>
        </p:nvSpPr>
        <p:spPr>
          <a:xfrm>
            <a:off x="734669" y="1890623"/>
            <a:ext cx="10953750" cy="4093428"/>
          </a:xfrm>
          <a:prstGeom prst="rect">
            <a:avLst/>
          </a:prstGeom>
          <a:noFill/>
        </p:spPr>
        <p:txBody>
          <a:bodyPr wrap="square">
            <a:spAutoFit/>
          </a:bodyPr>
          <a:lstStyle/>
          <a:p>
            <a:pPr algn="ctr" rtl="0"/>
            <a:r>
              <a:rPr lang="nl-NL" sz="4400" b="0" dirty="0">
                <a:effectLst/>
              </a:rPr>
              <a:t>‘k</a:t>
            </a:r>
            <a:r>
              <a:rPr lang="nl-NL" sz="4400" b="0" i="0" u="none" strike="noStrike" dirty="0">
                <a:solidFill>
                  <a:srgbClr val="000000"/>
                </a:solidFill>
                <a:effectLst/>
              </a:rPr>
              <a:t> </a:t>
            </a:r>
            <a:r>
              <a:rPr lang="nl-NL" sz="4400" dirty="0">
                <a:solidFill>
                  <a:srgbClr val="000000"/>
                </a:solidFill>
              </a:rPr>
              <a:t>S</a:t>
            </a:r>
            <a:r>
              <a:rPr lang="nl-NL" sz="4400" b="0" i="0" u="none" strike="noStrike" dirty="0">
                <a:solidFill>
                  <a:srgbClr val="000000"/>
                </a:solidFill>
                <a:effectLst/>
              </a:rPr>
              <a:t>la m’n ogen op</a:t>
            </a:r>
            <a:endParaRPr lang="nl-NL" sz="4400" b="0" dirty="0">
              <a:effectLst/>
            </a:endParaRPr>
          </a:p>
          <a:p>
            <a:pPr algn="ctr" rtl="0"/>
            <a:r>
              <a:rPr lang="nl-NL" sz="4400" b="0" i="0" u="none" strike="noStrike" dirty="0">
                <a:solidFill>
                  <a:srgbClr val="000000"/>
                </a:solidFill>
                <a:effectLst/>
              </a:rPr>
              <a:t>Draai me .. toe naar m’n situatie</a:t>
            </a:r>
            <a:endParaRPr lang="nl-NL" sz="4400" b="0" dirty="0">
              <a:effectLst/>
            </a:endParaRPr>
          </a:p>
          <a:p>
            <a:pPr algn="ctr" rtl="0"/>
            <a:r>
              <a:rPr lang="nl-NL" sz="4400" dirty="0">
                <a:solidFill>
                  <a:srgbClr val="000000"/>
                </a:solidFill>
              </a:rPr>
              <a:t>‘k</a:t>
            </a:r>
            <a:r>
              <a:rPr lang="nl-NL" sz="4400" b="0" i="0" u="none" strike="noStrike" dirty="0">
                <a:solidFill>
                  <a:srgbClr val="000000"/>
                </a:solidFill>
                <a:effectLst/>
              </a:rPr>
              <a:t> </a:t>
            </a:r>
            <a:r>
              <a:rPr lang="nl-NL" sz="4400" dirty="0">
                <a:solidFill>
                  <a:srgbClr val="000000"/>
                </a:solidFill>
              </a:rPr>
              <a:t>S</a:t>
            </a:r>
            <a:r>
              <a:rPr lang="nl-NL" sz="4400" b="0" i="0" u="none" strike="noStrike" dirty="0">
                <a:solidFill>
                  <a:srgbClr val="000000"/>
                </a:solidFill>
                <a:effectLst/>
              </a:rPr>
              <a:t>la m’n ogen op</a:t>
            </a:r>
            <a:endParaRPr lang="nl-NL" sz="4400" b="0" dirty="0">
              <a:effectLst/>
            </a:endParaRPr>
          </a:p>
          <a:p>
            <a:pPr algn="ctr" rtl="0"/>
            <a:r>
              <a:rPr lang="nl-NL" sz="4400" b="0" i="0" u="none" strike="noStrike" dirty="0">
                <a:solidFill>
                  <a:srgbClr val="000000"/>
                </a:solidFill>
                <a:effectLst/>
              </a:rPr>
              <a:t>……..  Met de moed van m’n zijn</a:t>
            </a:r>
            <a:endParaRPr lang="nl-NL" sz="4400" b="0" dirty="0">
              <a:effectLst/>
            </a:endParaRPr>
          </a:p>
          <a:p>
            <a:br>
              <a:rPr lang="nl-NL" sz="4400" dirty="0"/>
            </a:br>
            <a:endParaRPr lang="nl-NL" sz="4000" dirty="0">
              <a:latin typeface="Caveat" panose="00000500000000000000" pitchFamily="2" charset="0"/>
            </a:endParaRPr>
          </a:p>
        </p:txBody>
      </p:sp>
    </p:spTree>
    <p:extLst>
      <p:ext uri="{BB962C8B-B14F-4D97-AF65-F5344CB8AC3E}">
        <p14:creationId xmlns:p14="http://schemas.microsoft.com/office/powerpoint/2010/main" val="884681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12968-2695-E6D1-E299-6DB54FF00DB1}"/>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5A2D0FD4-0C37-8E39-4240-59E1AFAC9193}"/>
              </a:ext>
            </a:extLst>
          </p:cNvPr>
          <p:cNvSpPr txBox="1"/>
          <p:nvPr/>
        </p:nvSpPr>
        <p:spPr>
          <a:xfrm>
            <a:off x="619125" y="1744850"/>
            <a:ext cx="10953750" cy="2800767"/>
          </a:xfrm>
          <a:prstGeom prst="rect">
            <a:avLst/>
          </a:prstGeom>
          <a:noFill/>
        </p:spPr>
        <p:txBody>
          <a:bodyPr wrap="square">
            <a:spAutoFit/>
          </a:bodyPr>
          <a:lstStyle/>
          <a:p>
            <a:pPr algn="ctr" rtl="0"/>
            <a:r>
              <a:rPr lang="nl-NL" sz="4400" dirty="0">
                <a:latin typeface="Calibri" panose="020F0502020204030204" pitchFamily="34" charset="0"/>
                <a:ea typeface="Calibri" panose="020F0502020204030204" pitchFamily="34" charset="0"/>
                <a:cs typeface="Calibri" panose="020F0502020204030204" pitchFamily="34" charset="0"/>
              </a:rPr>
              <a:t> </a:t>
            </a:r>
            <a:r>
              <a:rPr lang="nl-NL" sz="4400" b="0" i="0" u="none" strike="noStrike" dirty="0">
                <a:solidFill>
                  <a:srgbClr val="000000"/>
                </a:solidFill>
                <a:effectLst/>
              </a:rPr>
              <a:t>Wat er gebeurt</a:t>
            </a:r>
            <a:endParaRPr lang="nl-NL" sz="4400" b="0" dirty="0">
              <a:effectLst/>
            </a:endParaRPr>
          </a:p>
          <a:p>
            <a:pPr algn="ctr" rtl="0"/>
            <a:r>
              <a:rPr lang="nl-NL" sz="4400" b="0" i="0" u="none" strike="noStrike" dirty="0">
                <a:solidFill>
                  <a:srgbClr val="000000"/>
                </a:solidFill>
                <a:effectLst/>
              </a:rPr>
              <a:t>Ik kijk het…   aan</a:t>
            </a:r>
            <a:endParaRPr lang="nl-NL" sz="4400" b="0" dirty="0">
              <a:effectLst/>
            </a:endParaRPr>
          </a:p>
          <a:p>
            <a:pPr algn="ctr" rtl="0"/>
            <a:r>
              <a:rPr lang="nl-NL" sz="4400" b="0" i="0" u="none" strike="noStrike" dirty="0">
                <a:solidFill>
                  <a:srgbClr val="000000"/>
                </a:solidFill>
                <a:effectLst/>
              </a:rPr>
              <a:t>Wat er gebeurt</a:t>
            </a:r>
            <a:endParaRPr lang="nl-NL" sz="4400" b="0" dirty="0">
              <a:effectLst/>
            </a:endParaRPr>
          </a:p>
          <a:p>
            <a:pPr algn="ctr" rtl="0"/>
            <a:r>
              <a:rPr lang="nl-NL" sz="4400" b="0" i="0" u="none" strike="noStrike" dirty="0">
                <a:solidFill>
                  <a:srgbClr val="000000"/>
                </a:solidFill>
                <a:effectLst/>
              </a:rPr>
              <a:t>Ik ga het…  aan </a:t>
            </a:r>
            <a:endParaRPr lang="nl-NL" sz="4000" dirty="0">
              <a:latin typeface="Caveat" panose="00000500000000000000" pitchFamily="2" charset="0"/>
            </a:endParaRPr>
          </a:p>
        </p:txBody>
      </p:sp>
    </p:spTree>
    <p:extLst>
      <p:ext uri="{BB962C8B-B14F-4D97-AF65-F5344CB8AC3E}">
        <p14:creationId xmlns:p14="http://schemas.microsoft.com/office/powerpoint/2010/main" val="175669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83FFB62-097C-4B36-72E6-6173C5C4B310}"/>
              </a:ext>
            </a:extLst>
          </p:cNvPr>
          <p:cNvSpPr txBox="1">
            <a:spLocks noGrp="1"/>
          </p:cNvSpPr>
          <p:nvPr>
            <p:ph type="title"/>
          </p:nvPr>
        </p:nvSpPr>
        <p:spPr>
          <a:xfrm>
            <a:off x="838200" y="607791"/>
            <a:ext cx="10515600" cy="840230"/>
          </a:xfrm>
          <a:prstGeom prst="rect">
            <a:avLst/>
          </a:prstGeom>
          <a:noFill/>
        </p:spPr>
        <p:txBody>
          <a:bodyPr wrap="square">
            <a:spAutoFit/>
          </a:bodyPr>
          <a:lstStyle/>
          <a:p>
            <a:pPr algn="ctr"/>
            <a:r>
              <a:rPr lang="nl-NL" sz="5400" dirty="0">
                <a:solidFill>
                  <a:srgbClr val="183540"/>
                </a:solidFill>
                <a:latin typeface="Arial" panose="020B0604020202020204" pitchFamily="34" charset="0"/>
                <a:cs typeface="Arial" panose="020B0604020202020204" pitchFamily="34" charset="0"/>
              </a:rPr>
              <a:t>Index</a:t>
            </a:r>
            <a:endParaRPr lang="nl-NL" sz="5400" b="0" i="0" dirty="0">
              <a:solidFill>
                <a:srgbClr val="183540"/>
              </a:solidFill>
              <a:effectLst/>
              <a:latin typeface="Arial" panose="020B0604020202020204" pitchFamily="34" charset="0"/>
              <a:cs typeface="Arial" panose="020B0604020202020204" pitchFamily="34" charset="0"/>
            </a:endParaRP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63D01759-C489-8B1A-0775-69944A76F0A7}"/>
                  </a:ext>
                </a:extLst>
              </p:cNvPr>
              <p:cNvGraphicFramePr>
                <a:graphicFrameLocks noChangeAspect="1"/>
              </p:cNvGraphicFramePr>
              <p:nvPr>
                <p:extLst>
                  <p:ext uri="{D42A27DB-BD31-4B8C-83A1-F6EECF244321}">
                    <p14:modId xmlns:p14="http://schemas.microsoft.com/office/powerpoint/2010/main" val="942078183"/>
                  </p:ext>
                </p:extLst>
              </p:nvPr>
            </p:nvGraphicFramePr>
            <p:xfrm>
              <a:off x="331304" y="3882449"/>
              <a:ext cx="3048000" cy="1714500"/>
            </p:xfrm>
            <a:graphic>
              <a:graphicData uri="http://schemas.microsoft.com/office/powerpoint/2016/slidezoom">
                <pslz:sldZm>
                  <pslz:sldZmObj sldId="282" cId="425659477">
                    <pslz:zmPr id="{258750A3-9E84-48A0-A1C2-0ED0EA3404DF}"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id="{63D01759-C489-8B1A-0775-69944A76F0A7}"/>
                  </a:ext>
                </a:extLst>
              </p:cNvPr>
              <p:cNvPicPr>
                <a:picLocks noGrp="1" noRot="1" noChangeAspect="1" noMove="1" noResize="1" noEditPoints="1" noAdjustHandles="1" noChangeArrowheads="1" noChangeShapeType="1"/>
              </p:cNvPicPr>
              <p:nvPr/>
            </p:nvPicPr>
            <p:blipFill>
              <a:blip r:embed="rId4"/>
              <a:stretch>
                <a:fillRect/>
              </a:stretch>
            </p:blipFill>
            <p:spPr>
              <a:xfrm>
                <a:off x="331304" y="3882449"/>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226F1629-18A7-606B-DDB9-835EC28411CC}"/>
                  </a:ext>
                </a:extLst>
              </p:cNvPr>
              <p:cNvGraphicFramePr>
                <a:graphicFrameLocks noChangeAspect="1"/>
              </p:cNvGraphicFramePr>
              <p:nvPr>
                <p:extLst>
                  <p:ext uri="{D42A27DB-BD31-4B8C-83A1-F6EECF244321}">
                    <p14:modId xmlns:p14="http://schemas.microsoft.com/office/powerpoint/2010/main" val="2940658472"/>
                  </p:ext>
                </p:extLst>
              </p:nvPr>
            </p:nvGraphicFramePr>
            <p:xfrm>
              <a:off x="3617844" y="1570031"/>
              <a:ext cx="3048000" cy="1714500"/>
            </p:xfrm>
            <a:graphic>
              <a:graphicData uri="http://schemas.microsoft.com/office/powerpoint/2016/slidezoom">
                <pslz:sldZm>
                  <pslz:sldZmObj sldId="280" cId="476078048">
                    <pslz:zmPr id="{0193CEB4-B7AB-4D1D-8E86-3137D316188D}" returnToParent="0" transitionDur="1000">
                      <p166:blipFill xmlns:p166="http://schemas.microsoft.com/office/powerpoint/2016/6/main">
                        <a:blip r:embed="rId5"/>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7" name="Slide Zoom 6">
                <a:hlinkClick r:id="rId6" action="ppaction://hlinksldjump"/>
                <a:extLst>
                  <a:ext uri="{FF2B5EF4-FFF2-40B4-BE49-F238E27FC236}">
                    <a16:creationId xmlns:a16="http://schemas.microsoft.com/office/drawing/2014/main" id="{226F1629-18A7-606B-DDB9-835EC28411CC}"/>
                  </a:ext>
                </a:extLst>
              </p:cNvPr>
              <p:cNvPicPr>
                <a:picLocks noGrp="1" noRot="1" noChangeAspect="1" noMove="1" noResize="1" noEditPoints="1" noAdjustHandles="1" noChangeArrowheads="1" noChangeShapeType="1"/>
              </p:cNvPicPr>
              <p:nvPr/>
            </p:nvPicPr>
            <p:blipFill>
              <a:blip r:embed="rId7"/>
              <a:stretch>
                <a:fillRect/>
              </a:stretch>
            </p:blipFill>
            <p:spPr>
              <a:xfrm>
                <a:off x="3617844" y="1570031"/>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C811D7F6-16EB-FA98-D096-C03920711014}"/>
                  </a:ext>
                </a:extLst>
              </p:cNvPr>
              <p:cNvGraphicFramePr>
                <a:graphicFrameLocks noChangeAspect="1"/>
              </p:cNvGraphicFramePr>
              <p:nvPr>
                <p:extLst>
                  <p:ext uri="{D42A27DB-BD31-4B8C-83A1-F6EECF244321}">
                    <p14:modId xmlns:p14="http://schemas.microsoft.com/office/powerpoint/2010/main" val="2401531892"/>
                  </p:ext>
                </p:extLst>
              </p:nvPr>
            </p:nvGraphicFramePr>
            <p:xfrm>
              <a:off x="397565" y="1570031"/>
              <a:ext cx="3048000" cy="1714500"/>
            </p:xfrm>
            <a:graphic>
              <a:graphicData uri="http://schemas.microsoft.com/office/powerpoint/2016/slidezoom">
                <pslz:sldZm>
                  <pslz:sldZmObj sldId="279" cId="2885018073">
                    <pslz:zmPr id="{C821DBC0-ADE6-493F-A2E1-C52113D10B82}" returnToParent="0" transitionDur="1000">
                      <p166:blipFill xmlns:p166="http://schemas.microsoft.com/office/powerpoint/2016/6/main">
                        <a:blip r:embed="rId8"/>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9" name="Slide Zoom 8">
                <a:hlinkClick r:id="rId9" action="ppaction://hlinksldjump"/>
                <a:extLst>
                  <a:ext uri="{FF2B5EF4-FFF2-40B4-BE49-F238E27FC236}">
                    <a16:creationId xmlns:a16="http://schemas.microsoft.com/office/drawing/2014/main" id="{C811D7F6-16EB-FA98-D096-C03920711014}"/>
                  </a:ext>
                </a:extLst>
              </p:cNvPr>
              <p:cNvPicPr>
                <a:picLocks noGrp="1" noRot="1" noChangeAspect="1" noMove="1" noResize="1" noEditPoints="1" noAdjustHandles="1" noChangeArrowheads="1" noChangeShapeType="1"/>
              </p:cNvPicPr>
              <p:nvPr/>
            </p:nvPicPr>
            <p:blipFill>
              <a:blip r:embed="rId10"/>
              <a:stretch>
                <a:fillRect/>
              </a:stretch>
            </p:blipFill>
            <p:spPr>
              <a:xfrm>
                <a:off x="397565" y="1570031"/>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305D398E-4A2E-7277-0663-00E84352E9F8}"/>
                  </a:ext>
                </a:extLst>
              </p:cNvPr>
              <p:cNvGraphicFramePr>
                <a:graphicFrameLocks noChangeAspect="1"/>
              </p:cNvGraphicFramePr>
              <p:nvPr>
                <p:extLst>
                  <p:ext uri="{D42A27DB-BD31-4B8C-83A1-F6EECF244321}">
                    <p14:modId xmlns:p14="http://schemas.microsoft.com/office/powerpoint/2010/main" val="2876238631"/>
                  </p:ext>
                </p:extLst>
              </p:nvPr>
            </p:nvGraphicFramePr>
            <p:xfrm>
              <a:off x="3843131" y="3882449"/>
              <a:ext cx="3048000" cy="1714500"/>
            </p:xfrm>
            <a:graphic>
              <a:graphicData uri="http://schemas.microsoft.com/office/powerpoint/2016/slidezoom">
                <pslz:sldZm>
                  <pslz:sldZmObj sldId="283" cId="2587493866">
                    <pslz:zmPr id="{7AEF1DA1-9F5C-4E24-8C53-D1FA6F3BEA83}" returnToParent="0" transitionDur="1000">
                      <p166:blipFill xmlns:p166="http://schemas.microsoft.com/office/powerpoint/2016/6/main">
                        <a:blip r:embed="rId11"/>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11" name="Slide Zoom 10">
                <a:hlinkClick r:id="rId12" action="ppaction://hlinksldjump"/>
                <a:extLst>
                  <a:ext uri="{FF2B5EF4-FFF2-40B4-BE49-F238E27FC236}">
                    <a16:creationId xmlns:a16="http://schemas.microsoft.com/office/drawing/2014/main" id="{305D398E-4A2E-7277-0663-00E84352E9F8}"/>
                  </a:ext>
                </a:extLst>
              </p:cNvPr>
              <p:cNvPicPr>
                <a:picLocks noGrp="1" noRot="1" noChangeAspect="1" noMove="1" noResize="1" noEditPoints="1" noAdjustHandles="1" noChangeArrowheads="1" noChangeShapeType="1"/>
              </p:cNvPicPr>
              <p:nvPr/>
            </p:nvPicPr>
            <p:blipFill>
              <a:blip r:embed="rId13"/>
              <a:stretch>
                <a:fillRect/>
              </a:stretch>
            </p:blipFill>
            <p:spPr>
              <a:xfrm>
                <a:off x="3843131" y="3882449"/>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3" name="Slide Zoom 12">
                <a:extLst>
                  <a:ext uri="{FF2B5EF4-FFF2-40B4-BE49-F238E27FC236}">
                    <a16:creationId xmlns:a16="http://schemas.microsoft.com/office/drawing/2014/main" id="{E046F562-7020-8F5A-2038-44766DF06D77}"/>
                  </a:ext>
                </a:extLst>
              </p:cNvPr>
              <p:cNvGraphicFramePr>
                <a:graphicFrameLocks noChangeAspect="1"/>
              </p:cNvGraphicFramePr>
              <p:nvPr>
                <p:extLst>
                  <p:ext uri="{D42A27DB-BD31-4B8C-83A1-F6EECF244321}">
                    <p14:modId xmlns:p14="http://schemas.microsoft.com/office/powerpoint/2010/main" val="3885468689"/>
                  </p:ext>
                </p:extLst>
              </p:nvPr>
            </p:nvGraphicFramePr>
            <p:xfrm>
              <a:off x="6400801" y="1625197"/>
              <a:ext cx="3048000" cy="1714500"/>
            </p:xfrm>
            <a:graphic>
              <a:graphicData uri="http://schemas.microsoft.com/office/powerpoint/2016/slidezoom">
                <pslz:sldZm>
                  <pslz:sldZmObj sldId="284" cId="2624804099">
                    <pslz:zmPr id="{8CEC8E8E-577B-403A-AD15-FC269EEF986E}" returnToParent="0" transitionDur="1000">
                      <p166:blipFill xmlns:p166="http://schemas.microsoft.com/office/powerpoint/2016/6/main">
                        <a:blip r:embed="rId1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13" name="Slide Zoom 12">
                <a:hlinkClick r:id="rId15" action="ppaction://hlinksldjump"/>
                <a:extLst>
                  <a:ext uri="{FF2B5EF4-FFF2-40B4-BE49-F238E27FC236}">
                    <a16:creationId xmlns:a16="http://schemas.microsoft.com/office/drawing/2014/main" id="{E046F562-7020-8F5A-2038-44766DF06D77}"/>
                  </a:ext>
                </a:extLst>
              </p:cNvPr>
              <p:cNvPicPr>
                <a:picLocks noGrp="1" noRot="1" noChangeAspect="1" noMove="1" noResize="1" noEditPoints="1" noAdjustHandles="1" noChangeArrowheads="1" noChangeShapeType="1"/>
              </p:cNvPicPr>
              <p:nvPr/>
            </p:nvPicPr>
            <p:blipFill>
              <a:blip r:embed="rId16"/>
              <a:stretch>
                <a:fillRect/>
              </a:stretch>
            </p:blipFill>
            <p:spPr>
              <a:xfrm>
                <a:off x="6400801" y="1625197"/>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5" name="Slide Zoom 14">
                <a:extLst>
                  <a:ext uri="{FF2B5EF4-FFF2-40B4-BE49-F238E27FC236}">
                    <a16:creationId xmlns:a16="http://schemas.microsoft.com/office/drawing/2014/main" id="{985C10A0-0725-9C44-9693-B51C4A6D16AA}"/>
                  </a:ext>
                </a:extLst>
              </p:cNvPr>
              <p:cNvGraphicFramePr>
                <a:graphicFrameLocks noChangeAspect="1"/>
              </p:cNvGraphicFramePr>
              <p:nvPr>
                <p:extLst>
                  <p:ext uri="{D42A27DB-BD31-4B8C-83A1-F6EECF244321}">
                    <p14:modId xmlns:p14="http://schemas.microsoft.com/office/powerpoint/2010/main" val="1981928558"/>
                  </p:ext>
                </p:extLst>
              </p:nvPr>
            </p:nvGraphicFramePr>
            <p:xfrm>
              <a:off x="9183757" y="1594605"/>
              <a:ext cx="3048000" cy="1714500"/>
            </p:xfrm>
            <a:graphic>
              <a:graphicData uri="http://schemas.microsoft.com/office/powerpoint/2016/slidezoom">
                <pslz:sldZm>
                  <pslz:sldZmObj sldId="267" cId="3101856416">
                    <pslz:zmPr id="{C9C99A83-FBAC-4BCA-AB2E-EA340DB417B0}" returnToParent="0" transitionDur="1000">
                      <p166:blipFill xmlns:p166="http://schemas.microsoft.com/office/powerpoint/2016/6/main">
                        <a:blip r:embed="rId17"/>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15" name="Slide Zoom 14">
                <a:hlinkClick r:id="rId18" action="ppaction://hlinksldjump"/>
                <a:extLst>
                  <a:ext uri="{FF2B5EF4-FFF2-40B4-BE49-F238E27FC236}">
                    <a16:creationId xmlns:a16="http://schemas.microsoft.com/office/drawing/2014/main" id="{985C10A0-0725-9C44-9693-B51C4A6D16AA}"/>
                  </a:ext>
                </a:extLst>
              </p:cNvPr>
              <p:cNvPicPr>
                <a:picLocks noGrp="1" noRot="1" noChangeAspect="1" noMove="1" noResize="1" noEditPoints="1" noAdjustHandles="1" noChangeArrowheads="1" noChangeShapeType="1"/>
              </p:cNvPicPr>
              <p:nvPr/>
            </p:nvPicPr>
            <p:blipFill>
              <a:blip r:embed="rId19"/>
              <a:stretch>
                <a:fillRect/>
              </a:stretch>
            </p:blipFill>
            <p:spPr>
              <a:xfrm>
                <a:off x="9183757" y="1594605"/>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7" name="Slide Zoom 16">
                <a:extLst>
                  <a:ext uri="{FF2B5EF4-FFF2-40B4-BE49-F238E27FC236}">
                    <a16:creationId xmlns:a16="http://schemas.microsoft.com/office/drawing/2014/main" id="{8D7D7053-290F-11A2-CC1D-099E8EF8C562}"/>
                  </a:ext>
                </a:extLst>
              </p:cNvPr>
              <p:cNvGraphicFramePr>
                <a:graphicFrameLocks noChangeAspect="1"/>
              </p:cNvGraphicFramePr>
              <p:nvPr>
                <p:extLst>
                  <p:ext uri="{D42A27DB-BD31-4B8C-83A1-F6EECF244321}">
                    <p14:modId xmlns:p14="http://schemas.microsoft.com/office/powerpoint/2010/main" val="4163208972"/>
                  </p:ext>
                </p:extLst>
              </p:nvPr>
            </p:nvGraphicFramePr>
            <p:xfrm>
              <a:off x="9144000" y="3760666"/>
              <a:ext cx="3048000" cy="1714500"/>
            </p:xfrm>
            <a:graphic>
              <a:graphicData uri="http://schemas.microsoft.com/office/powerpoint/2016/slidezoom">
                <pslz:sldZm>
                  <pslz:sldZmObj sldId="307" cId="3981894416">
                    <pslz:zmPr id="{EC5447E1-C1CE-4F46-AAC4-FF3B000AAD10}" returnToParent="0" transitionDur="1000">
                      <p166:blipFill xmlns:p166="http://schemas.microsoft.com/office/powerpoint/2016/6/main">
                        <a:blip r:embed="rId20"/>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17" name="Slide Zoom 16">
                <a:hlinkClick r:id="rId21" action="ppaction://hlinksldjump"/>
                <a:extLst>
                  <a:ext uri="{FF2B5EF4-FFF2-40B4-BE49-F238E27FC236}">
                    <a16:creationId xmlns:a16="http://schemas.microsoft.com/office/drawing/2014/main" id="{8D7D7053-290F-11A2-CC1D-099E8EF8C562}"/>
                  </a:ext>
                </a:extLst>
              </p:cNvPr>
              <p:cNvPicPr>
                <a:picLocks noGrp="1" noRot="1" noChangeAspect="1" noMove="1" noResize="1" noEditPoints="1" noAdjustHandles="1" noChangeArrowheads="1" noChangeShapeType="1"/>
              </p:cNvPicPr>
              <p:nvPr/>
            </p:nvPicPr>
            <p:blipFill>
              <a:blip r:embed="rId22"/>
              <a:stretch>
                <a:fillRect/>
              </a:stretch>
            </p:blipFill>
            <p:spPr>
              <a:xfrm>
                <a:off x="9144000" y="3760666"/>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568232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8DDEE-F1B9-A4F9-3E31-C8E33360756E}"/>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FB78EB68-9186-512E-373D-8F56D9D97E15}"/>
              </a:ext>
            </a:extLst>
          </p:cNvPr>
          <p:cNvSpPr txBox="1"/>
          <p:nvPr/>
        </p:nvSpPr>
        <p:spPr>
          <a:xfrm>
            <a:off x="619125" y="1665336"/>
            <a:ext cx="10953750" cy="4093428"/>
          </a:xfrm>
          <a:prstGeom prst="rect">
            <a:avLst/>
          </a:prstGeom>
          <a:noFill/>
        </p:spPr>
        <p:txBody>
          <a:bodyPr wrap="square">
            <a:spAutoFit/>
          </a:bodyPr>
          <a:lstStyle/>
          <a:p>
            <a:pPr algn="ctr" rtl="0"/>
            <a:r>
              <a:rPr lang="nl-NL" sz="4400" b="0" i="0" u="none" strike="noStrike" dirty="0">
                <a:solidFill>
                  <a:srgbClr val="000000"/>
                </a:solidFill>
                <a:effectLst/>
              </a:rPr>
              <a:t>Ik sla mijn ogen op</a:t>
            </a:r>
            <a:endParaRPr lang="nl-NL" sz="4400" b="0" dirty="0">
              <a:effectLst/>
            </a:endParaRPr>
          </a:p>
          <a:p>
            <a:pPr algn="ctr" rtl="0"/>
            <a:r>
              <a:rPr lang="nl-NL" sz="4400" b="0" i="0" u="none" strike="noStrike" dirty="0">
                <a:solidFill>
                  <a:srgbClr val="000000"/>
                </a:solidFill>
                <a:effectLst/>
              </a:rPr>
              <a:t>in vertrouwen op m’n maker </a:t>
            </a:r>
            <a:endParaRPr lang="nl-NL" sz="4400" b="0" dirty="0">
              <a:effectLst/>
            </a:endParaRPr>
          </a:p>
          <a:p>
            <a:pPr algn="ctr" rtl="0"/>
            <a:r>
              <a:rPr lang="nl-NL" sz="4400" b="0" i="0" u="none" strike="noStrike" dirty="0">
                <a:solidFill>
                  <a:srgbClr val="000000"/>
                </a:solidFill>
                <a:effectLst/>
              </a:rPr>
              <a:t>Ik sla mijn ogen op</a:t>
            </a:r>
            <a:endParaRPr lang="nl-NL" sz="4400" b="0" dirty="0">
              <a:effectLst/>
            </a:endParaRPr>
          </a:p>
          <a:p>
            <a:pPr algn="ctr" rtl="0"/>
            <a:r>
              <a:rPr lang="nl-NL" sz="4400" b="0" i="0" u="none" strike="noStrike" dirty="0">
                <a:solidFill>
                  <a:srgbClr val="000000"/>
                </a:solidFill>
                <a:effectLst/>
              </a:rPr>
              <a:t>…. Hij wil in mij zijn</a:t>
            </a:r>
            <a:endParaRPr lang="nl-NL" sz="4400" b="0" dirty="0">
              <a:effectLst/>
            </a:endParaRPr>
          </a:p>
          <a:p>
            <a:br>
              <a:rPr lang="nl-NL" sz="4400" dirty="0"/>
            </a:br>
            <a:endParaRPr lang="nl-NL" sz="4000" dirty="0">
              <a:latin typeface="Caveat" panose="00000500000000000000" pitchFamily="2" charset="0"/>
            </a:endParaRPr>
          </a:p>
        </p:txBody>
      </p:sp>
    </p:spTree>
    <p:extLst>
      <p:ext uri="{BB962C8B-B14F-4D97-AF65-F5344CB8AC3E}">
        <p14:creationId xmlns:p14="http://schemas.microsoft.com/office/powerpoint/2010/main" val="2081619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04506-B2AC-D775-4E3F-D7A74ADB549D}"/>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C7068D88-6CBE-7664-AF37-5C287E4A202C}"/>
              </a:ext>
            </a:extLst>
          </p:cNvPr>
          <p:cNvSpPr txBox="1"/>
          <p:nvPr/>
        </p:nvSpPr>
        <p:spPr>
          <a:xfrm>
            <a:off x="619125" y="1784606"/>
            <a:ext cx="10953750" cy="4093428"/>
          </a:xfrm>
          <a:prstGeom prst="rect">
            <a:avLst/>
          </a:prstGeom>
          <a:noFill/>
        </p:spPr>
        <p:txBody>
          <a:bodyPr wrap="square">
            <a:spAutoFit/>
          </a:bodyPr>
          <a:lstStyle/>
          <a:p>
            <a:pPr algn="ctr" rtl="0"/>
            <a:r>
              <a:rPr lang="nl-NL" sz="4400" b="0" i="0" u="none" strike="noStrike" dirty="0">
                <a:solidFill>
                  <a:srgbClr val="000000"/>
                </a:solidFill>
                <a:effectLst/>
              </a:rPr>
              <a:t>Ik sla mijn ogen op</a:t>
            </a:r>
            <a:endParaRPr lang="nl-NL" sz="4400" b="0" dirty="0">
              <a:effectLst/>
            </a:endParaRPr>
          </a:p>
          <a:p>
            <a:pPr algn="ctr" rtl="0"/>
            <a:r>
              <a:rPr lang="nl-NL" sz="4400" b="0" i="0" u="none" strike="noStrike" dirty="0">
                <a:solidFill>
                  <a:srgbClr val="000000"/>
                </a:solidFill>
                <a:effectLst/>
              </a:rPr>
              <a:t>in vertrouwen op m’n maker</a:t>
            </a:r>
            <a:endParaRPr lang="nl-NL" sz="4400" b="0" dirty="0">
              <a:effectLst/>
            </a:endParaRPr>
          </a:p>
          <a:p>
            <a:pPr algn="ctr" rtl="0"/>
            <a:r>
              <a:rPr lang="nl-NL" sz="4400" b="0" i="0" u="none" strike="noStrike" dirty="0">
                <a:solidFill>
                  <a:srgbClr val="000000"/>
                </a:solidFill>
                <a:effectLst/>
              </a:rPr>
              <a:t>Ik sla mijn ogen op</a:t>
            </a:r>
            <a:endParaRPr lang="nl-NL" sz="4400" b="0" dirty="0">
              <a:effectLst/>
            </a:endParaRPr>
          </a:p>
          <a:p>
            <a:pPr algn="ctr" rtl="0"/>
            <a:r>
              <a:rPr lang="nl-NL" sz="4400" b="0" i="0" u="none" strike="noStrike" dirty="0">
                <a:solidFill>
                  <a:srgbClr val="000000"/>
                </a:solidFill>
                <a:effectLst/>
              </a:rPr>
              <a:t>…. Bij God wil ik zijn</a:t>
            </a:r>
            <a:endParaRPr lang="nl-NL" sz="4400" b="0" dirty="0">
              <a:effectLst/>
            </a:endParaRPr>
          </a:p>
          <a:p>
            <a:br>
              <a:rPr lang="nl-NL" sz="4400" dirty="0"/>
            </a:br>
            <a:endParaRPr lang="nl-NL" sz="4000" dirty="0">
              <a:latin typeface="Caveat" panose="00000500000000000000" pitchFamily="2" charset="0"/>
            </a:endParaRPr>
          </a:p>
        </p:txBody>
      </p:sp>
    </p:spTree>
    <p:extLst>
      <p:ext uri="{BB962C8B-B14F-4D97-AF65-F5344CB8AC3E}">
        <p14:creationId xmlns:p14="http://schemas.microsoft.com/office/powerpoint/2010/main" val="950777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9D7F12A-2E4F-B5F8-67A2-78378A476E1A}"/>
              </a:ext>
            </a:extLst>
          </p:cNvPr>
          <p:cNvSpPr txBox="1"/>
          <p:nvPr/>
        </p:nvSpPr>
        <p:spPr>
          <a:xfrm>
            <a:off x="2113752" y="436522"/>
            <a:ext cx="7964491" cy="1200329"/>
          </a:xfrm>
          <a:prstGeom prst="rect">
            <a:avLst/>
          </a:prstGeom>
          <a:noFill/>
        </p:spPr>
        <p:txBody>
          <a:bodyPr wrap="square">
            <a:spAutoFit/>
          </a:bodyPr>
          <a:lstStyle/>
          <a:p>
            <a:pPr algn="ctr"/>
            <a:r>
              <a:rPr lang="nl-NL" sz="7200" dirty="0">
                <a:solidFill>
                  <a:srgbClr val="183540"/>
                </a:solidFill>
                <a:latin typeface="Arial" panose="020B0604020202020204" pitchFamily="34" charset="0"/>
                <a:cs typeface="Arial" panose="020B0604020202020204" pitchFamily="34" charset="0"/>
              </a:rPr>
              <a:t>“</a:t>
            </a:r>
            <a:r>
              <a:rPr lang="nl-NL" sz="7200" dirty="0" err="1">
                <a:solidFill>
                  <a:srgbClr val="183540"/>
                </a:solidFill>
                <a:latin typeface="Arial" panose="020B0604020202020204" pitchFamily="34" charset="0"/>
                <a:cs typeface="Arial" panose="020B0604020202020204" pitchFamily="34" charset="0"/>
              </a:rPr>
              <a:t>Shine</a:t>
            </a:r>
            <a:r>
              <a:rPr lang="nl-NL" sz="7200" b="0" i="0" dirty="0">
                <a:solidFill>
                  <a:srgbClr val="183540"/>
                </a:solidFill>
                <a:effectLst/>
                <a:latin typeface="Arial" panose="020B0604020202020204" pitchFamily="34" charset="0"/>
                <a:cs typeface="Arial" panose="020B0604020202020204" pitchFamily="34" charset="0"/>
              </a:rPr>
              <a:t>”</a:t>
            </a:r>
          </a:p>
        </p:txBody>
      </p:sp>
      <p:sp>
        <p:nvSpPr>
          <p:cNvPr id="8" name="Tekstvak 7">
            <a:extLst>
              <a:ext uri="{FF2B5EF4-FFF2-40B4-BE49-F238E27FC236}">
                <a16:creationId xmlns:a16="http://schemas.microsoft.com/office/drawing/2014/main" id="{4831BA01-0CFB-17F6-8DF5-9C067792EB0E}"/>
              </a:ext>
            </a:extLst>
          </p:cNvPr>
          <p:cNvSpPr txBox="1"/>
          <p:nvPr/>
        </p:nvSpPr>
        <p:spPr>
          <a:xfrm>
            <a:off x="2614611" y="1529080"/>
            <a:ext cx="6962775" cy="461665"/>
          </a:xfrm>
          <a:prstGeom prst="rect">
            <a:avLst/>
          </a:prstGeom>
          <a:noFill/>
        </p:spPr>
        <p:txBody>
          <a:bodyPr wrap="square">
            <a:spAutoFit/>
          </a:bodyPr>
          <a:lstStyle/>
          <a:p>
            <a:pPr algn="ctr"/>
            <a:r>
              <a:rPr lang="nl-NL" sz="2400" dirty="0">
                <a:solidFill>
                  <a:srgbClr val="183540"/>
                </a:solidFill>
                <a:latin typeface="Calibri" panose="020F0502020204030204" pitchFamily="34" charset="0"/>
                <a:ea typeface="Calibri" panose="020F0502020204030204" pitchFamily="34" charset="0"/>
                <a:cs typeface="Calibri" panose="020F0502020204030204" pitchFamily="34" charset="0"/>
              </a:rPr>
              <a:t>AWP</a:t>
            </a:r>
            <a:endParaRPr lang="nl-NL" sz="2400" b="0" i="0" dirty="0">
              <a:solidFill>
                <a:srgbClr val="18354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descr="Primary">
            <a:extLst>
              <a:ext uri="{FF2B5EF4-FFF2-40B4-BE49-F238E27FC236}">
                <a16:creationId xmlns:a16="http://schemas.microsoft.com/office/drawing/2014/main" id="{9E2C3B12-F5B6-8C2A-42D8-99719DAE5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900" y="2226926"/>
            <a:ext cx="3378200" cy="334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804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3048000" y="612844"/>
            <a:ext cx="6946900" cy="5632311"/>
          </a:xfrm>
          <a:prstGeom prst="rect">
            <a:avLst/>
          </a:prstGeom>
          <a:noFill/>
        </p:spPr>
        <p:txBody>
          <a:bodyPr wrap="square">
            <a:spAutoFit/>
          </a:bodyPr>
          <a:lstStyle/>
          <a:p>
            <a:r>
              <a:rPr lang="nl-NL" sz="4000" dirty="0">
                <a:latin typeface="Calibri" panose="020F0502020204030204" pitchFamily="34" charset="0"/>
                <a:ea typeface="Calibri" panose="020F0502020204030204" pitchFamily="34" charset="0"/>
                <a:cs typeface="Calibri" panose="020F0502020204030204" pitchFamily="34" charset="0"/>
              </a:rPr>
              <a:t>The </a:t>
            </a:r>
            <a:r>
              <a:rPr lang="en-US" sz="4000" dirty="0">
                <a:latin typeface="Calibri" panose="020F0502020204030204" pitchFamily="34" charset="0"/>
                <a:ea typeface="Calibri" panose="020F0502020204030204" pitchFamily="34" charset="0"/>
                <a:cs typeface="Calibri" panose="020F0502020204030204" pitchFamily="34" charset="0"/>
              </a:rPr>
              <a:t>troubles in your life,</a:t>
            </a:r>
          </a:p>
          <a:p>
            <a:r>
              <a:rPr lang="en-US" sz="4000" dirty="0">
                <a:latin typeface="Calibri" panose="020F0502020204030204" pitchFamily="34" charset="0"/>
                <a:ea typeface="Calibri" panose="020F0502020204030204" pitchFamily="34" charset="0"/>
                <a:cs typeface="Calibri" panose="020F0502020204030204" pitchFamily="34" charset="0"/>
              </a:rPr>
              <a:t>you can't take them anymore.</a:t>
            </a:r>
          </a:p>
          <a:p>
            <a:r>
              <a:rPr lang="en-US" sz="4000" dirty="0">
                <a:latin typeface="Calibri" panose="020F0502020204030204" pitchFamily="34" charset="0"/>
                <a:ea typeface="Calibri" panose="020F0502020204030204" pitchFamily="34" charset="0"/>
                <a:cs typeface="Calibri" panose="020F0502020204030204" pitchFamily="34" charset="0"/>
              </a:rPr>
              <a:t>Mountains, walls are rising.</a:t>
            </a:r>
          </a:p>
          <a:p>
            <a:r>
              <a:rPr lang="en-US" sz="4000" dirty="0">
                <a:latin typeface="Calibri" panose="020F0502020204030204" pitchFamily="34" charset="0"/>
                <a:ea typeface="Calibri" panose="020F0502020204030204" pitchFamily="34" charset="0"/>
                <a:cs typeface="Calibri" panose="020F0502020204030204" pitchFamily="34" charset="0"/>
              </a:rPr>
              <a:t>Is this you're doing it for?</a:t>
            </a:r>
          </a:p>
          <a:p>
            <a:endParaRPr lang="nl-NL" sz="4000" dirty="0">
              <a:latin typeface="Calibri" panose="020F0502020204030204" pitchFamily="34" charset="0"/>
              <a:ea typeface="Calibri" panose="020F0502020204030204" pitchFamily="34" charset="0"/>
              <a:cs typeface="Calibri" panose="020F0502020204030204" pitchFamily="34" charset="0"/>
            </a:endParaRPr>
          </a:p>
          <a:p>
            <a:r>
              <a:rPr lang="en-US" sz="4000" dirty="0">
                <a:latin typeface="Calibri" panose="020F0502020204030204" pitchFamily="34" charset="0"/>
                <a:ea typeface="Calibri" panose="020F0502020204030204" pitchFamily="34" charset="0"/>
                <a:cs typeface="Calibri" panose="020F0502020204030204" pitchFamily="34" charset="0"/>
              </a:rPr>
              <a:t>When your heart is bleeding</a:t>
            </a:r>
          </a:p>
          <a:p>
            <a:r>
              <a:rPr lang="en-US" sz="4000" dirty="0">
                <a:latin typeface="Calibri" panose="020F0502020204030204" pitchFamily="34" charset="0"/>
                <a:ea typeface="Calibri" panose="020F0502020204030204" pitchFamily="34" charset="0"/>
                <a:cs typeface="Calibri" panose="020F0502020204030204" pitchFamily="34" charset="0"/>
              </a:rPr>
              <a:t>and you don't know what to do.</a:t>
            </a:r>
          </a:p>
          <a:p>
            <a:r>
              <a:rPr lang="en-US" sz="4000" dirty="0">
                <a:latin typeface="Calibri" panose="020F0502020204030204" pitchFamily="34" charset="0"/>
                <a:ea typeface="Calibri" panose="020F0502020204030204" pitchFamily="34" charset="0"/>
                <a:cs typeface="Calibri" panose="020F0502020204030204" pitchFamily="34" charset="0"/>
              </a:rPr>
              <a:t>Listen to this </a:t>
            </a:r>
            <a:r>
              <a:rPr lang="en-US" sz="4000" dirty="0" err="1">
                <a:latin typeface="Calibri" panose="020F0502020204030204" pitchFamily="34" charset="0"/>
                <a:ea typeface="Calibri" panose="020F0502020204030204" pitchFamily="34" charset="0"/>
                <a:cs typeface="Calibri" panose="020F0502020204030204" pitchFamily="34" charset="0"/>
              </a:rPr>
              <a:t>rocksong</a:t>
            </a:r>
            <a:r>
              <a:rPr lang="en-US" sz="4000" dirty="0">
                <a:latin typeface="Calibri" panose="020F0502020204030204" pitchFamily="34" charset="0"/>
                <a:ea typeface="Calibri" panose="020F0502020204030204" pitchFamily="34" charset="0"/>
                <a:cs typeface="Calibri" panose="020F0502020204030204" pitchFamily="34" charset="0"/>
              </a:rPr>
              <a:t>.</a:t>
            </a:r>
          </a:p>
          <a:p>
            <a:r>
              <a:rPr lang="en-US" sz="4000" dirty="0">
                <a:latin typeface="Calibri" panose="020F0502020204030204" pitchFamily="34" charset="0"/>
                <a:ea typeface="Calibri" panose="020F0502020204030204" pitchFamily="34" charset="0"/>
                <a:cs typeface="Calibri" panose="020F0502020204030204" pitchFamily="34" charset="0"/>
              </a:rPr>
              <a:t>This song is made for you.</a:t>
            </a:r>
            <a:endParaRPr lang="nl-NL"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0225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2988918" y="1608966"/>
            <a:ext cx="7175500" cy="2800767"/>
          </a:xfrm>
          <a:prstGeom prst="rect">
            <a:avLst/>
          </a:prstGeom>
          <a:noFill/>
        </p:spPr>
        <p:txBody>
          <a:bodyPr wrap="square">
            <a:spAutoFit/>
          </a:bodyPr>
          <a:lstStyle/>
          <a:p>
            <a:r>
              <a:rPr lang="en-US" sz="4400" dirty="0">
                <a:latin typeface="Calibri" panose="020F0502020204030204" pitchFamily="34" charset="0"/>
                <a:ea typeface="Calibri" panose="020F0502020204030204" pitchFamily="34" charset="0"/>
                <a:cs typeface="Calibri" panose="020F0502020204030204" pitchFamily="34" charset="0"/>
              </a:rPr>
              <a:t>But the sun will always shine</a:t>
            </a:r>
          </a:p>
          <a:p>
            <a:r>
              <a:rPr lang="en-US" sz="4400" dirty="0">
                <a:latin typeface="Calibri" panose="020F0502020204030204" pitchFamily="34" charset="0"/>
                <a:ea typeface="Calibri" panose="020F0502020204030204" pitchFamily="34" charset="0"/>
                <a:cs typeface="Calibri" panose="020F0502020204030204" pitchFamily="34" charset="0"/>
              </a:rPr>
              <a:t>But the sun will always shine</a:t>
            </a:r>
          </a:p>
          <a:p>
            <a:r>
              <a:rPr lang="en-US" sz="4400" dirty="0">
                <a:latin typeface="Calibri" panose="020F0502020204030204" pitchFamily="34" charset="0"/>
                <a:ea typeface="Calibri" panose="020F0502020204030204" pitchFamily="34" charset="0"/>
                <a:cs typeface="Calibri" panose="020F0502020204030204" pitchFamily="34" charset="0"/>
              </a:rPr>
              <a:t>But the sun will always shine</a:t>
            </a:r>
          </a:p>
          <a:p>
            <a:r>
              <a:rPr lang="en-US" sz="4400" dirty="0">
                <a:latin typeface="Calibri" panose="020F0502020204030204" pitchFamily="34" charset="0"/>
                <a:ea typeface="Calibri" panose="020F0502020204030204" pitchFamily="34" charset="0"/>
                <a:cs typeface="Calibri" panose="020F0502020204030204" pitchFamily="34" charset="0"/>
              </a:rPr>
              <a:t>But the sun will always shine</a:t>
            </a:r>
            <a:endParaRPr lang="nl-NL"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6392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3048000" y="612844"/>
            <a:ext cx="6946900" cy="5632311"/>
          </a:xfrm>
          <a:prstGeom prst="rect">
            <a:avLst/>
          </a:prstGeom>
          <a:noFill/>
        </p:spPr>
        <p:txBody>
          <a:bodyPr wrap="square">
            <a:spAutoFit/>
          </a:bodyPr>
          <a:lstStyle/>
          <a:p>
            <a:r>
              <a:rPr lang="nl-NL" sz="4000" dirty="0">
                <a:latin typeface="Calibri" panose="020F0502020204030204" pitchFamily="34" charset="0"/>
                <a:ea typeface="Calibri" panose="020F0502020204030204" pitchFamily="34" charset="0"/>
                <a:cs typeface="Calibri" panose="020F0502020204030204" pitchFamily="34" charset="0"/>
              </a:rPr>
              <a:t>Q</a:t>
            </a:r>
            <a:r>
              <a:rPr lang="en-US" sz="4000" dirty="0" err="1">
                <a:latin typeface="Calibri" panose="020F0502020204030204" pitchFamily="34" charset="0"/>
                <a:ea typeface="Calibri" panose="020F0502020204030204" pitchFamily="34" charset="0"/>
                <a:cs typeface="Calibri" panose="020F0502020204030204" pitchFamily="34" charset="0"/>
              </a:rPr>
              <a:t>uestions</a:t>
            </a:r>
            <a:r>
              <a:rPr lang="en-US" sz="4000" dirty="0">
                <a:latin typeface="Calibri" panose="020F0502020204030204" pitchFamily="34" charset="0"/>
                <a:ea typeface="Calibri" panose="020F0502020204030204" pitchFamily="34" charset="0"/>
                <a:cs typeface="Calibri" panose="020F0502020204030204" pitchFamily="34" charset="0"/>
              </a:rPr>
              <a:t>, doubts, a lot of shit.</a:t>
            </a:r>
          </a:p>
          <a:p>
            <a:r>
              <a:rPr lang="en-US" sz="4000" dirty="0">
                <a:latin typeface="Calibri" panose="020F0502020204030204" pitchFamily="34" charset="0"/>
                <a:ea typeface="Calibri" panose="020F0502020204030204" pitchFamily="34" charset="0"/>
                <a:cs typeface="Calibri" panose="020F0502020204030204" pitchFamily="34" charset="0"/>
              </a:rPr>
              <a:t>Your life is full of it</a:t>
            </a:r>
          </a:p>
          <a:p>
            <a:r>
              <a:rPr lang="en-US" sz="4000" dirty="0">
                <a:latin typeface="Calibri" panose="020F0502020204030204" pitchFamily="34" charset="0"/>
                <a:ea typeface="Calibri" panose="020F0502020204030204" pitchFamily="34" charset="0"/>
                <a:cs typeface="Calibri" panose="020F0502020204030204" pitchFamily="34" charset="0"/>
              </a:rPr>
              <a:t>Even then there comes a time.</a:t>
            </a:r>
          </a:p>
          <a:p>
            <a:r>
              <a:rPr lang="en-US" sz="4000" dirty="0">
                <a:latin typeface="Calibri" panose="020F0502020204030204" pitchFamily="34" charset="0"/>
                <a:ea typeface="Calibri" panose="020F0502020204030204" pitchFamily="34" charset="0"/>
                <a:cs typeface="Calibri" panose="020F0502020204030204" pitchFamily="34" charset="0"/>
              </a:rPr>
              <a:t>You will remember this line.</a:t>
            </a:r>
          </a:p>
          <a:p>
            <a:endParaRPr lang="en-US" sz="4000" dirty="0">
              <a:latin typeface="Calibri" panose="020F0502020204030204" pitchFamily="34" charset="0"/>
              <a:ea typeface="Calibri" panose="020F0502020204030204" pitchFamily="34" charset="0"/>
              <a:cs typeface="Calibri" panose="020F0502020204030204" pitchFamily="34" charset="0"/>
            </a:endParaRPr>
          </a:p>
          <a:p>
            <a:r>
              <a:rPr lang="en-US" sz="4000" dirty="0">
                <a:latin typeface="Calibri" panose="020F0502020204030204" pitchFamily="34" charset="0"/>
                <a:ea typeface="Calibri" panose="020F0502020204030204" pitchFamily="34" charset="0"/>
                <a:cs typeface="Calibri" panose="020F0502020204030204" pitchFamily="34" charset="0"/>
              </a:rPr>
              <a:t>Battles, wars are passing by.</a:t>
            </a:r>
          </a:p>
          <a:p>
            <a:r>
              <a:rPr lang="en-US" sz="4000" dirty="0">
                <a:latin typeface="Calibri" panose="020F0502020204030204" pitchFamily="34" charset="0"/>
                <a:ea typeface="Calibri" panose="020F0502020204030204" pitchFamily="34" charset="0"/>
                <a:cs typeface="Calibri" panose="020F0502020204030204" pitchFamily="34" charset="0"/>
              </a:rPr>
              <a:t>You see them every day.</a:t>
            </a:r>
          </a:p>
          <a:p>
            <a:r>
              <a:rPr lang="en-US" sz="4000" dirty="0">
                <a:latin typeface="Calibri" panose="020F0502020204030204" pitchFamily="34" charset="0"/>
                <a:ea typeface="Calibri" panose="020F0502020204030204" pitchFamily="34" charset="0"/>
                <a:cs typeface="Calibri" panose="020F0502020204030204" pitchFamily="34" charset="0"/>
              </a:rPr>
              <a:t>When you're watching your TV.</a:t>
            </a:r>
          </a:p>
          <a:p>
            <a:r>
              <a:rPr lang="en-US" sz="4000" dirty="0">
                <a:latin typeface="Calibri" panose="020F0502020204030204" pitchFamily="34" charset="0"/>
                <a:ea typeface="Calibri" panose="020F0502020204030204" pitchFamily="34" charset="0"/>
                <a:cs typeface="Calibri" panose="020F0502020204030204" pitchFamily="34" charset="0"/>
              </a:rPr>
              <a:t>Is this what's meant to be?</a:t>
            </a:r>
            <a:endParaRPr lang="nl-NL"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1500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2843143" y="1701731"/>
            <a:ext cx="7467048" cy="2800767"/>
          </a:xfrm>
          <a:prstGeom prst="rect">
            <a:avLst/>
          </a:prstGeom>
          <a:noFill/>
        </p:spPr>
        <p:txBody>
          <a:bodyPr wrap="square">
            <a:spAutoFit/>
          </a:bodyPr>
          <a:lstStyle/>
          <a:p>
            <a:r>
              <a:rPr lang="en-US" sz="4400" dirty="0">
                <a:latin typeface="Calibri" panose="020F0502020204030204" pitchFamily="34" charset="0"/>
                <a:ea typeface="Calibri" panose="020F0502020204030204" pitchFamily="34" charset="0"/>
                <a:cs typeface="Calibri" panose="020F0502020204030204" pitchFamily="34" charset="0"/>
              </a:rPr>
              <a:t>But the sun will always shine</a:t>
            </a:r>
          </a:p>
          <a:p>
            <a:r>
              <a:rPr lang="en-US" sz="4400" dirty="0">
                <a:latin typeface="Calibri" panose="020F0502020204030204" pitchFamily="34" charset="0"/>
                <a:ea typeface="Calibri" panose="020F0502020204030204" pitchFamily="34" charset="0"/>
                <a:cs typeface="Calibri" panose="020F0502020204030204" pitchFamily="34" charset="0"/>
              </a:rPr>
              <a:t>But the sun will always shine</a:t>
            </a:r>
          </a:p>
          <a:p>
            <a:r>
              <a:rPr lang="en-US" sz="4400" dirty="0">
                <a:latin typeface="Calibri" panose="020F0502020204030204" pitchFamily="34" charset="0"/>
                <a:ea typeface="Calibri" panose="020F0502020204030204" pitchFamily="34" charset="0"/>
                <a:cs typeface="Calibri" panose="020F0502020204030204" pitchFamily="34" charset="0"/>
              </a:rPr>
              <a:t>But the sun will always shine</a:t>
            </a:r>
          </a:p>
          <a:p>
            <a:r>
              <a:rPr lang="en-US" sz="4400" dirty="0">
                <a:latin typeface="Calibri" panose="020F0502020204030204" pitchFamily="34" charset="0"/>
                <a:ea typeface="Calibri" panose="020F0502020204030204" pitchFamily="34" charset="0"/>
                <a:cs typeface="Calibri" panose="020F0502020204030204" pitchFamily="34" charset="0"/>
              </a:rPr>
              <a:t>But the sun will always shine</a:t>
            </a:r>
            <a:endParaRPr lang="nl-NL"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0576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media 5" title="Even niet zo goed - Matthijn Buwalda">
            <a:hlinkClick r:id="" action="ppaction://media"/>
            <a:extLst>
              <a:ext uri="{FF2B5EF4-FFF2-40B4-BE49-F238E27FC236}">
                <a16:creationId xmlns:a16="http://schemas.microsoft.com/office/drawing/2014/main" id="{E69E7F9B-AB54-D56D-CC1A-347EF89DEFFD}"/>
              </a:ext>
            </a:extLst>
          </p:cNvPr>
          <p:cNvPicPr>
            <a:picLocks noRot="1" noChangeAspect="1"/>
          </p:cNvPicPr>
          <p:nvPr>
            <a:videoFile r:link="rId1"/>
          </p:nvPr>
        </p:nvPicPr>
        <p:blipFill>
          <a:blip r:embed="rId4"/>
          <a:stretch>
            <a:fillRect/>
          </a:stretch>
        </p:blipFill>
        <p:spPr>
          <a:xfrm>
            <a:off x="2733307" y="2353489"/>
            <a:ext cx="6725381" cy="3799840"/>
          </a:xfrm>
          <a:prstGeom prst="rect">
            <a:avLst/>
          </a:prstGeom>
        </p:spPr>
      </p:pic>
      <p:sp>
        <p:nvSpPr>
          <p:cNvPr id="7" name="Tekstvak 6">
            <a:extLst>
              <a:ext uri="{FF2B5EF4-FFF2-40B4-BE49-F238E27FC236}">
                <a16:creationId xmlns:a16="http://schemas.microsoft.com/office/drawing/2014/main" id="{59D7F12A-2E4F-B5F8-67A2-78378A476E1A}"/>
              </a:ext>
            </a:extLst>
          </p:cNvPr>
          <p:cNvSpPr txBox="1"/>
          <p:nvPr/>
        </p:nvSpPr>
        <p:spPr>
          <a:xfrm>
            <a:off x="1883771" y="371624"/>
            <a:ext cx="8424452" cy="1200329"/>
          </a:xfrm>
          <a:prstGeom prst="rect">
            <a:avLst/>
          </a:prstGeom>
          <a:noFill/>
        </p:spPr>
        <p:txBody>
          <a:bodyPr wrap="square">
            <a:spAutoFit/>
          </a:bodyPr>
          <a:lstStyle/>
          <a:p>
            <a:pPr algn="ctr"/>
            <a:r>
              <a:rPr lang="nl-NL" sz="7200" dirty="0">
                <a:solidFill>
                  <a:srgbClr val="183540"/>
                </a:solidFill>
                <a:latin typeface="Arial" panose="020B0604020202020204" pitchFamily="34" charset="0"/>
                <a:cs typeface="Arial" panose="020B0604020202020204" pitchFamily="34" charset="0"/>
              </a:rPr>
              <a:t>“</a:t>
            </a:r>
            <a:r>
              <a:rPr lang="nl-NL" sz="6400" dirty="0">
                <a:solidFill>
                  <a:srgbClr val="183540"/>
                </a:solidFill>
                <a:latin typeface="Arial" panose="020B0604020202020204" pitchFamily="34" charset="0"/>
                <a:cs typeface="Arial" panose="020B0604020202020204" pitchFamily="34" charset="0"/>
              </a:rPr>
              <a:t>Even niet zo goed</a:t>
            </a:r>
            <a:r>
              <a:rPr lang="nl-NL" sz="7200" b="0" i="0" dirty="0">
                <a:solidFill>
                  <a:srgbClr val="183540"/>
                </a:solidFill>
                <a:effectLst/>
                <a:latin typeface="Arial" panose="020B0604020202020204" pitchFamily="34" charset="0"/>
                <a:cs typeface="Arial" panose="020B0604020202020204" pitchFamily="34" charset="0"/>
              </a:rPr>
              <a:t>”</a:t>
            </a:r>
          </a:p>
        </p:txBody>
      </p:sp>
      <p:sp>
        <p:nvSpPr>
          <p:cNvPr id="8" name="Tekstvak 7">
            <a:extLst>
              <a:ext uri="{FF2B5EF4-FFF2-40B4-BE49-F238E27FC236}">
                <a16:creationId xmlns:a16="http://schemas.microsoft.com/office/drawing/2014/main" id="{4831BA01-0CFB-17F6-8DF5-9C067792EB0E}"/>
              </a:ext>
            </a:extLst>
          </p:cNvPr>
          <p:cNvSpPr txBox="1"/>
          <p:nvPr/>
        </p:nvSpPr>
        <p:spPr>
          <a:xfrm>
            <a:off x="2614611" y="1529080"/>
            <a:ext cx="6962775" cy="461665"/>
          </a:xfrm>
          <a:prstGeom prst="rect">
            <a:avLst/>
          </a:prstGeom>
          <a:noFill/>
        </p:spPr>
        <p:txBody>
          <a:bodyPr wrap="square">
            <a:spAutoFit/>
          </a:bodyPr>
          <a:lstStyle/>
          <a:p>
            <a:pPr algn="ctr"/>
            <a:r>
              <a:rPr lang="nl-NL" sz="2400" b="0" i="0" dirty="0" err="1">
                <a:solidFill>
                  <a:srgbClr val="183540"/>
                </a:solidFill>
                <a:effectLst/>
                <a:latin typeface="Calibri" panose="020F0502020204030204" pitchFamily="34" charset="0"/>
                <a:ea typeface="Calibri" panose="020F0502020204030204" pitchFamily="34" charset="0"/>
                <a:cs typeface="Calibri" panose="020F0502020204030204" pitchFamily="34" charset="0"/>
              </a:rPr>
              <a:t>Matthijn</a:t>
            </a:r>
            <a:r>
              <a:rPr lang="nl-NL" sz="2400" b="0" i="0" dirty="0">
                <a:solidFill>
                  <a:srgbClr val="183540"/>
                </a:solidFill>
                <a:effectLst/>
                <a:latin typeface="Calibri" panose="020F0502020204030204" pitchFamily="34" charset="0"/>
                <a:ea typeface="Calibri" panose="020F0502020204030204" pitchFamily="34" charset="0"/>
                <a:cs typeface="Calibri" panose="020F0502020204030204" pitchFamily="34" charset="0"/>
              </a:rPr>
              <a:t> Bu</a:t>
            </a:r>
            <a:r>
              <a:rPr lang="nl-NL" sz="2400" dirty="0">
                <a:solidFill>
                  <a:srgbClr val="183540"/>
                </a:solidFill>
                <a:latin typeface="Calibri" panose="020F0502020204030204" pitchFamily="34" charset="0"/>
                <a:ea typeface="Calibri" panose="020F0502020204030204" pitchFamily="34" charset="0"/>
                <a:cs typeface="Calibri" panose="020F0502020204030204" pitchFamily="34" charset="0"/>
              </a:rPr>
              <a:t>walda</a:t>
            </a:r>
            <a:endParaRPr lang="nl-NL" sz="2400" b="0" i="0" dirty="0">
              <a:solidFill>
                <a:srgbClr val="18354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18564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2372139" y="335845"/>
            <a:ext cx="8587407" cy="6186309"/>
          </a:xfrm>
          <a:prstGeom prst="rect">
            <a:avLst/>
          </a:prstGeom>
          <a:noFill/>
        </p:spPr>
        <p:txBody>
          <a:bodyPr wrap="square">
            <a:spAutoFit/>
          </a:bodyPr>
          <a:lstStyle/>
          <a:p>
            <a:r>
              <a:rPr lang="nl-NL" sz="4400" dirty="0">
                <a:latin typeface="Calibri" panose="020F0502020204030204" pitchFamily="34" charset="0"/>
                <a:ea typeface="Calibri" panose="020F0502020204030204" pitchFamily="34" charset="0"/>
                <a:cs typeface="Calibri" panose="020F0502020204030204" pitchFamily="34" charset="0"/>
              </a:rPr>
              <a:t>Er kunnen dagen, weken zijn</a:t>
            </a:r>
          </a:p>
          <a:p>
            <a:r>
              <a:rPr lang="nl-NL" sz="4400" dirty="0">
                <a:latin typeface="Calibri" panose="020F0502020204030204" pitchFamily="34" charset="0"/>
                <a:ea typeface="Calibri" panose="020F0502020204030204" pitchFamily="34" charset="0"/>
                <a:cs typeface="Calibri" panose="020F0502020204030204" pitchFamily="34" charset="0"/>
              </a:rPr>
              <a:t>En soms nog langer ook</a:t>
            </a:r>
          </a:p>
          <a:p>
            <a:r>
              <a:rPr lang="nl-NL" sz="4400" dirty="0">
                <a:latin typeface="Calibri" panose="020F0502020204030204" pitchFamily="34" charset="0"/>
                <a:ea typeface="Calibri" panose="020F0502020204030204" pitchFamily="34" charset="0"/>
                <a:cs typeface="Calibri" panose="020F0502020204030204" pitchFamily="34" charset="0"/>
              </a:rPr>
              <a:t>Dat ik bedrukt ben, droevig haast</a:t>
            </a:r>
          </a:p>
          <a:p>
            <a:r>
              <a:rPr lang="nl-NL" sz="4400" dirty="0">
                <a:latin typeface="Calibri" panose="020F0502020204030204" pitchFamily="34" charset="0"/>
                <a:ea typeface="Calibri" panose="020F0502020204030204" pitchFamily="34" charset="0"/>
                <a:cs typeface="Calibri" panose="020F0502020204030204" pitchFamily="34" charset="0"/>
              </a:rPr>
              <a:t>Maar er is niet echt iets loos</a:t>
            </a:r>
          </a:p>
          <a:p>
            <a:endParaRPr lang="nl-NL" sz="4400" dirty="0">
              <a:latin typeface="Calibri" panose="020F0502020204030204" pitchFamily="34" charset="0"/>
              <a:ea typeface="Calibri" panose="020F0502020204030204" pitchFamily="34" charset="0"/>
              <a:cs typeface="Calibri" panose="020F0502020204030204" pitchFamily="34" charset="0"/>
            </a:endParaRPr>
          </a:p>
          <a:p>
            <a:r>
              <a:rPr lang="nl-NL" sz="4400" dirty="0">
                <a:latin typeface="Calibri" panose="020F0502020204030204" pitchFamily="34" charset="0"/>
                <a:ea typeface="Calibri" panose="020F0502020204030204" pitchFamily="34" charset="0"/>
                <a:cs typeface="Calibri" panose="020F0502020204030204" pitchFamily="34" charset="0"/>
              </a:rPr>
              <a:t>Niet gelukkig, niet kapot</a:t>
            </a:r>
          </a:p>
          <a:p>
            <a:r>
              <a:rPr lang="nl-NL" sz="4400" dirty="0">
                <a:latin typeface="Calibri" panose="020F0502020204030204" pitchFamily="34" charset="0"/>
                <a:ea typeface="Calibri" panose="020F0502020204030204" pitchFamily="34" charset="0"/>
                <a:cs typeface="Calibri" panose="020F0502020204030204" pitchFamily="34" charset="0"/>
              </a:rPr>
              <a:t>Gewoon meer dal dan top</a:t>
            </a:r>
          </a:p>
          <a:p>
            <a:r>
              <a:rPr lang="nl-NL" sz="4400" dirty="0">
                <a:latin typeface="Calibri" panose="020F0502020204030204" pitchFamily="34" charset="0"/>
                <a:ea typeface="Calibri" panose="020F0502020204030204" pitchFamily="34" charset="0"/>
                <a:cs typeface="Calibri" panose="020F0502020204030204" pitchFamily="34" charset="0"/>
              </a:rPr>
              <a:t>Ik ken het nu, weet hoe het werkt</a:t>
            </a:r>
          </a:p>
          <a:p>
            <a:r>
              <a:rPr lang="nl-NL" sz="4400" dirty="0">
                <a:latin typeface="Calibri" panose="020F0502020204030204" pitchFamily="34" charset="0"/>
                <a:ea typeface="Calibri" panose="020F0502020204030204" pitchFamily="34" charset="0"/>
                <a:cs typeface="Calibri" panose="020F0502020204030204" pitchFamily="34" charset="0"/>
              </a:rPr>
              <a:t>En ik krabbel wel weer op</a:t>
            </a:r>
          </a:p>
        </p:txBody>
      </p:sp>
    </p:spTree>
    <p:extLst>
      <p:ext uri="{BB962C8B-B14F-4D97-AF65-F5344CB8AC3E}">
        <p14:creationId xmlns:p14="http://schemas.microsoft.com/office/powerpoint/2010/main" val="2800806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2332383" y="335845"/>
            <a:ext cx="9859617" cy="6186309"/>
          </a:xfrm>
          <a:prstGeom prst="rect">
            <a:avLst/>
          </a:prstGeom>
          <a:noFill/>
        </p:spPr>
        <p:txBody>
          <a:bodyPr wrap="square">
            <a:spAutoFit/>
          </a:bodyPr>
          <a:lstStyle/>
          <a:p>
            <a:r>
              <a:rPr lang="nl-NL" sz="4400" dirty="0">
                <a:latin typeface="Calibri" panose="020F0502020204030204" pitchFamily="34" charset="0"/>
                <a:ea typeface="Calibri" panose="020F0502020204030204" pitchFamily="34" charset="0"/>
                <a:cs typeface="Calibri" panose="020F0502020204030204" pitchFamily="34" charset="0"/>
              </a:rPr>
              <a:t>En 't hoeft niet altijd goed te gaan</a:t>
            </a:r>
          </a:p>
          <a:p>
            <a:r>
              <a:rPr lang="nl-NL" sz="4400" dirty="0">
                <a:latin typeface="Calibri" panose="020F0502020204030204" pitchFamily="34" charset="0"/>
                <a:ea typeface="Calibri" panose="020F0502020204030204" pitchFamily="34" charset="0"/>
                <a:cs typeface="Calibri" panose="020F0502020204030204" pitchFamily="34" charset="0"/>
              </a:rPr>
              <a:t>Wie heeft dat dan bedacht?</a:t>
            </a:r>
          </a:p>
          <a:p>
            <a:r>
              <a:rPr lang="nl-NL" sz="4400" dirty="0">
                <a:latin typeface="Calibri" panose="020F0502020204030204" pitchFamily="34" charset="0"/>
                <a:ea typeface="Calibri" panose="020F0502020204030204" pitchFamily="34" charset="0"/>
                <a:cs typeface="Calibri" panose="020F0502020204030204" pitchFamily="34" charset="0"/>
              </a:rPr>
              <a:t>Ik kan ook niet jaloers meer zijn</a:t>
            </a:r>
          </a:p>
          <a:p>
            <a:r>
              <a:rPr lang="nl-NL" sz="4400" dirty="0">
                <a:latin typeface="Calibri" panose="020F0502020204030204" pitchFamily="34" charset="0"/>
                <a:ea typeface="Calibri" panose="020F0502020204030204" pitchFamily="34" charset="0"/>
                <a:cs typeface="Calibri" panose="020F0502020204030204" pitchFamily="34" charset="0"/>
              </a:rPr>
              <a:t>Op wie er altijd lacht</a:t>
            </a:r>
          </a:p>
          <a:p>
            <a:endParaRPr lang="nl-NL" sz="4400" dirty="0">
              <a:latin typeface="Calibri" panose="020F0502020204030204" pitchFamily="34" charset="0"/>
              <a:ea typeface="Calibri" panose="020F0502020204030204" pitchFamily="34" charset="0"/>
              <a:cs typeface="Calibri" panose="020F0502020204030204" pitchFamily="34" charset="0"/>
            </a:endParaRPr>
          </a:p>
          <a:p>
            <a:r>
              <a:rPr lang="nl-NL" sz="4400" dirty="0">
                <a:latin typeface="Calibri" panose="020F0502020204030204" pitchFamily="34" charset="0"/>
                <a:ea typeface="Calibri" panose="020F0502020204030204" pitchFamily="34" charset="0"/>
                <a:cs typeface="Calibri" panose="020F0502020204030204" pitchFamily="34" charset="0"/>
              </a:rPr>
              <a:t>Ik ken geluk en somberheid</a:t>
            </a:r>
          </a:p>
          <a:p>
            <a:r>
              <a:rPr lang="nl-NL" sz="4400" dirty="0">
                <a:latin typeface="Calibri" panose="020F0502020204030204" pitchFamily="34" charset="0"/>
                <a:ea typeface="Calibri" panose="020F0502020204030204" pitchFamily="34" charset="0"/>
                <a:cs typeface="Calibri" panose="020F0502020204030204" pitchFamily="34" charset="0"/>
              </a:rPr>
              <a:t>Ze maken wie ik ben</a:t>
            </a:r>
          </a:p>
          <a:p>
            <a:r>
              <a:rPr lang="nl-NL" sz="4400" dirty="0">
                <a:latin typeface="Calibri" panose="020F0502020204030204" pitchFamily="34" charset="0"/>
                <a:ea typeface="Calibri" panose="020F0502020204030204" pitchFamily="34" charset="0"/>
                <a:cs typeface="Calibri" panose="020F0502020204030204" pitchFamily="34" charset="0"/>
              </a:rPr>
              <a:t>Voor </a:t>
            </a:r>
            <a:r>
              <a:rPr lang="nl-NL" sz="4400" dirty="0" err="1">
                <a:latin typeface="Calibri" panose="020F0502020204030204" pitchFamily="34" charset="0"/>
                <a:ea typeface="Calibri" panose="020F0502020204030204" pitchFamily="34" charset="0"/>
                <a:cs typeface="Calibri" panose="020F0502020204030204" pitchFamily="34" charset="0"/>
              </a:rPr>
              <a:t>allеbei</a:t>
            </a:r>
            <a:r>
              <a:rPr lang="nl-NL" sz="4400" dirty="0">
                <a:latin typeface="Calibri" panose="020F0502020204030204" pitchFamily="34" charset="0"/>
                <a:ea typeface="Calibri" panose="020F0502020204030204" pitchFamily="34" charset="0"/>
                <a:cs typeface="Calibri" panose="020F0502020204030204" pitchFamily="34" charset="0"/>
              </a:rPr>
              <a:t> is er een tijd</a:t>
            </a:r>
          </a:p>
          <a:p>
            <a:r>
              <a:rPr lang="nl-NL" sz="4400" dirty="0">
                <a:latin typeface="Calibri" panose="020F0502020204030204" pitchFamily="34" charset="0"/>
                <a:ea typeface="Calibri" panose="020F0502020204030204" pitchFamily="34" charset="0"/>
                <a:cs typeface="Calibri" panose="020F0502020204030204" pitchFamily="34" charset="0"/>
              </a:rPr>
              <a:t>'k Ben </a:t>
            </a:r>
            <a:r>
              <a:rPr lang="nl-NL" sz="4400" dirty="0" err="1">
                <a:latin typeface="Calibri" panose="020F0502020204030204" pitchFamily="34" charset="0"/>
                <a:ea typeface="Calibri" panose="020F0502020204030204" pitchFamily="34" charset="0"/>
                <a:cs typeface="Calibri" panose="020F0502020204030204" pitchFamily="34" charset="0"/>
              </a:rPr>
              <a:t>еr</a:t>
            </a:r>
            <a:r>
              <a:rPr lang="nl-NL" sz="4400" dirty="0">
                <a:latin typeface="Calibri" panose="020F0502020204030204" pitchFamily="34" charset="0"/>
                <a:ea typeface="Calibri" panose="020F0502020204030204" pitchFamily="34" charset="0"/>
                <a:cs typeface="Calibri" panose="020F0502020204030204" pitchFamily="34" charset="0"/>
              </a:rPr>
              <a:t> al aan gewend</a:t>
            </a:r>
          </a:p>
        </p:txBody>
      </p:sp>
    </p:spTree>
    <p:extLst>
      <p:ext uri="{BB962C8B-B14F-4D97-AF65-F5344CB8AC3E}">
        <p14:creationId xmlns:p14="http://schemas.microsoft.com/office/powerpoint/2010/main" val="2831177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9D7F12A-2E4F-B5F8-67A2-78378A476E1A}"/>
              </a:ext>
            </a:extLst>
          </p:cNvPr>
          <p:cNvSpPr txBox="1"/>
          <p:nvPr/>
        </p:nvSpPr>
        <p:spPr>
          <a:xfrm>
            <a:off x="228601" y="347622"/>
            <a:ext cx="11963400" cy="923330"/>
          </a:xfrm>
          <a:prstGeom prst="rect">
            <a:avLst/>
          </a:prstGeom>
          <a:noFill/>
        </p:spPr>
        <p:txBody>
          <a:bodyPr wrap="square">
            <a:spAutoFit/>
          </a:bodyPr>
          <a:lstStyle/>
          <a:p>
            <a:pPr algn="ctr"/>
            <a:r>
              <a:rPr lang="nl-NL" sz="5400" dirty="0">
                <a:solidFill>
                  <a:srgbClr val="183540"/>
                </a:solidFill>
                <a:latin typeface="Arial" panose="020B0604020202020204" pitchFamily="34" charset="0"/>
                <a:cs typeface="Arial" panose="020B0604020202020204" pitchFamily="34" charset="0"/>
              </a:rPr>
              <a:t>“Hierheen, hier is water (Jes.55)</a:t>
            </a:r>
            <a:r>
              <a:rPr lang="nl-NL" sz="5400" b="0" i="0" dirty="0">
                <a:solidFill>
                  <a:srgbClr val="183540"/>
                </a:solidFill>
                <a:effectLst/>
                <a:latin typeface="Arial" panose="020B0604020202020204" pitchFamily="34" charset="0"/>
                <a:cs typeface="Arial" panose="020B0604020202020204" pitchFamily="34" charset="0"/>
              </a:rPr>
              <a:t>”</a:t>
            </a:r>
          </a:p>
        </p:txBody>
      </p:sp>
      <p:sp>
        <p:nvSpPr>
          <p:cNvPr id="8" name="Tekstvak 7">
            <a:extLst>
              <a:ext uri="{FF2B5EF4-FFF2-40B4-BE49-F238E27FC236}">
                <a16:creationId xmlns:a16="http://schemas.microsoft.com/office/drawing/2014/main" id="{4831BA01-0CFB-17F6-8DF5-9C067792EB0E}"/>
              </a:ext>
            </a:extLst>
          </p:cNvPr>
          <p:cNvSpPr txBox="1"/>
          <p:nvPr/>
        </p:nvSpPr>
        <p:spPr>
          <a:xfrm>
            <a:off x="2614611" y="1529080"/>
            <a:ext cx="6962775" cy="461665"/>
          </a:xfrm>
          <a:prstGeom prst="rect">
            <a:avLst/>
          </a:prstGeom>
          <a:noFill/>
        </p:spPr>
        <p:txBody>
          <a:bodyPr wrap="square">
            <a:spAutoFit/>
          </a:bodyPr>
          <a:lstStyle/>
          <a:p>
            <a:pPr algn="ctr"/>
            <a:r>
              <a:rPr lang="nl-NL" sz="2400" b="0" i="0" dirty="0">
                <a:solidFill>
                  <a:srgbClr val="183540"/>
                </a:solidFill>
                <a:effectLst/>
                <a:latin typeface="Arial" panose="020B0604020202020204" pitchFamily="34" charset="0"/>
                <a:cs typeface="Arial" panose="020B0604020202020204" pitchFamily="34" charset="0"/>
              </a:rPr>
              <a:t>Erik van der Arend</a:t>
            </a:r>
          </a:p>
        </p:txBody>
      </p:sp>
      <p:pic>
        <p:nvPicPr>
          <p:cNvPr id="2" name="Onlinemedia 1" title="Hierheen, hier is water  (Jesaja 55)">
            <a:hlinkClick r:id="" action="ppaction://media"/>
            <a:extLst>
              <a:ext uri="{FF2B5EF4-FFF2-40B4-BE49-F238E27FC236}">
                <a16:creationId xmlns:a16="http://schemas.microsoft.com/office/drawing/2014/main" id="{F4976557-F531-9BC8-E050-7B492D274F2C}"/>
              </a:ext>
            </a:extLst>
          </p:cNvPr>
          <p:cNvPicPr>
            <a:picLocks noRot="1" noChangeAspect="1"/>
          </p:cNvPicPr>
          <p:nvPr>
            <a:videoFile r:link="rId1"/>
          </p:nvPr>
        </p:nvPicPr>
        <p:blipFill>
          <a:blip r:embed="rId4"/>
          <a:stretch>
            <a:fillRect/>
          </a:stretch>
        </p:blipFill>
        <p:spPr>
          <a:xfrm>
            <a:off x="2614611" y="2235200"/>
            <a:ext cx="7058053" cy="3987800"/>
          </a:xfrm>
          <a:prstGeom prst="rect">
            <a:avLst/>
          </a:prstGeom>
        </p:spPr>
      </p:pic>
    </p:spTree>
    <p:extLst>
      <p:ext uri="{BB962C8B-B14F-4D97-AF65-F5344CB8AC3E}">
        <p14:creationId xmlns:p14="http://schemas.microsoft.com/office/powerpoint/2010/main" val="28850180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1079500" y="1176061"/>
            <a:ext cx="10834205" cy="4154984"/>
          </a:xfrm>
          <a:prstGeom prst="rect">
            <a:avLst/>
          </a:prstGeom>
          <a:noFill/>
        </p:spPr>
        <p:txBody>
          <a:bodyPr wrap="square">
            <a:spAutoFit/>
          </a:bodyPr>
          <a:lstStyle/>
          <a:p>
            <a:r>
              <a:rPr lang="nl-NL" sz="4400" dirty="0">
                <a:latin typeface="Calibri" panose="020F0502020204030204" pitchFamily="34" charset="0"/>
                <a:ea typeface="Calibri" panose="020F0502020204030204" pitchFamily="34" charset="0"/>
                <a:cs typeface="Calibri" panose="020F0502020204030204" pitchFamily="34" charset="0"/>
              </a:rPr>
              <a:t>Soms gaat het even niet zo goed en da's oké</a:t>
            </a:r>
          </a:p>
          <a:p>
            <a:r>
              <a:rPr lang="nl-NL" sz="4400" dirty="0">
                <a:latin typeface="Calibri" panose="020F0502020204030204" pitchFamily="34" charset="0"/>
                <a:ea typeface="Calibri" panose="020F0502020204030204" pitchFamily="34" charset="0"/>
                <a:cs typeface="Calibri" panose="020F0502020204030204" pitchFamily="34" charset="0"/>
              </a:rPr>
              <a:t>Soms gaat het even niet zo goed en da's oké</a:t>
            </a:r>
          </a:p>
          <a:p>
            <a:endParaRPr lang="nl-NL" sz="4400" dirty="0">
              <a:latin typeface="Calibri" panose="020F0502020204030204" pitchFamily="34" charset="0"/>
              <a:ea typeface="Calibri" panose="020F0502020204030204" pitchFamily="34" charset="0"/>
              <a:cs typeface="Calibri" panose="020F0502020204030204" pitchFamily="34" charset="0"/>
            </a:endParaRPr>
          </a:p>
          <a:p>
            <a:r>
              <a:rPr lang="nl-NL" sz="4400" dirty="0">
                <a:latin typeface="Calibri" panose="020F0502020204030204" pitchFamily="34" charset="0"/>
                <a:ea typeface="Calibri" panose="020F0502020204030204" pitchFamily="34" charset="0"/>
                <a:cs typeface="Calibri" panose="020F0502020204030204" pitchFamily="34" charset="0"/>
              </a:rPr>
              <a:t>Er is geen grote crisis, </a:t>
            </a:r>
          </a:p>
          <a:p>
            <a:r>
              <a:rPr lang="nl-NL" sz="4400" dirty="0">
                <a:latin typeface="Calibri" panose="020F0502020204030204" pitchFamily="34" charset="0"/>
                <a:ea typeface="Calibri" panose="020F0502020204030204" pitchFamily="34" charset="0"/>
                <a:cs typeface="Calibri" panose="020F0502020204030204" pitchFamily="34" charset="0"/>
              </a:rPr>
              <a:t>geen levensgroot probleem</a:t>
            </a:r>
          </a:p>
          <a:p>
            <a:r>
              <a:rPr lang="nl-NL" sz="4400" dirty="0">
                <a:latin typeface="Calibri" panose="020F0502020204030204" pitchFamily="34" charset="0"/>
                <a:ea typeface="Calibri" panose="020F0502020204030204" pitchFamily="34" charset="0"/>
                <a:cs typeface="Calibri" panose="020F0502020204030204" pitchFamily="34" charset="0"/>
              </a:rPr>
              <a:t>Gewoon even niet zo goed, en da's oké</a:t>
            </a:r>
          </a:p>
        </p:txBody>
      </p:sp>
    </p:spTree>
    <p:extLst>
      <p:ext uri="{BB962C8B-B14F-4D97-AF65-F5344CB8AC3E}">
        <p14:creationId xmlns:p14="http://schemas.microsoft.com/office/powerpoint/2010/main" val="1910855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1853924" y="335845"/>
            <a:ext cx="8484152" cy="6186309"/>
          </a:xfrm>
          <a:prstGeom prst="rect">
            <a:avLst/>
          </a:prstGeom>
          <a:noFill/>
        </p:spPr>
        <p:txBody>
          <a:bodyPr wrap="square">
            <a:spAutoFit/>
          </a:bodyPr>
          <a:lstStyle/>
          <a:p>
            <a:r>
              <a:rPr lang="nl-NL" sz="4400" dirty="0">
                <a:latin typeface="Calibri" panose="020F0502020204030204" pitchFamily="34" charset="0"/>
                <a:ea typeface="Calibri" panose="020F0502020204030204" pitchFamily="34" charset="0"/>
                <a:cs typeface="Calibri" panose="020F0502020204030204" pitchFamily="34" charset="0"/>
              </a:rPr>
              <a:t>Je hoeft me niet te redden hoor</a:t>
            </a:r>
          </a:p>
          <a:p>
            <a:r>
              <a:rPr lang="nl-NL" sz="4400" dirty="0">
                <a:latin typeface="Calibri" panose="020F0502020204030204" pitchFamily="34" charset="0"/>
                <a:ea typeface="Calibri" panose="020F0502020204030204" pitchFamily="34" charset="0"/>
                <a:cs typeface="Calibri" panose="020F0502020204030204" pitchFamily="34" charset="0"/>
              </a:rPr>
              <a:t>Het is geen groot verdriet</a:t>
            </a:r>
          </a:p>
          <a:p>
            <a:r>
              <a:rPr lang="nl-NL" sz="4400" dirty="0">
                <a:latin typeface="Calibri" panose="020F0502020204030204" pitchFamily="34" charset="0"/>
                <a:ea typeface="Calibri" panose="020F0502020204030204" pitchFamily="34" charset="0"/>
                <a:cs typeface="Calibri" panose="020F0502020204030204" pitchFamily="34" charset="0"/>
              </a:rPr>
              <a:t>Melancholie is mij niet vreemd</a:t>
            </a:r>
          </a:p>
          <a:p>
            <a:r>
              <a:rPr lang="nl-NL" sz="4400" dirty="0">
                <a:latin typeface="Calibri" panose="020F0502020204030204" pitchFamily="34" charset="0"/>
                <a:ea typeface="Calibri" panose="020F0502020204030204" pitchFamily="34" charset="0"/>
                <a:cs typeface="Calibri" panose="020F0502020204030204" pitchFamily="34" charset="0"/>
              </a:rPr>
              <a:t>Soms is het zelfs een vriend</a:t>
            </a:r>
          </a:p>
          <a:p>
            <a:endParaRPr lang="nl-NL" sz="4400" dirty="0">
              <a:latin typeface="Calibri" panose="020F0502020204030204" pitchFamily="34" charset="0"/>
              <a:ea typeface="Calibri" panose="020F0502020204030204" pitchFamily="34" charset="0"/>
              <a:cs typeface="Calibri" panose="020F0502020204030204" pitchFamily="34" charset="0"/>
            </a:endParaRPr>
          </a:p>
          <a:p>
            <a:r>
              <a:rPr lang="nl-NL" sz="4400" dirty="0">
                <a:latin typeface="Calibri" panose="020F0502020204030204" pitchFamily="34" charset="0"/>
                <a:ea typeface="Calibri" panose="020F0502020204030204" pitchFamily="34" charset="0"/>
                <a:cs typeface="Calibri" panose="020F0502020204030204" pitchFamily="34" charset="0"/>
              </a:rPr>
              <a:t>Je leert 'm kennen met de tijd</a:t>
            </a:r>
          </a:p>
          <a:p>
            <a:r>
              <a:rPr lang="nl-NL" sz="4400" dirty="0">
                <a:latin typeface="Calibri" panose="020F0502020204030204" pitchFamily="34" charset="0"/>
                <a:ea typeface="Calibri" panose="020F0502020204030204" pitchFamily="34" charset="0"/>
                <a:cs typeface="Calibri" panose="020F0502020204030204" pitchFamily="34" charset="0"/>
              </a:rPr>
              <a:t>Niet leuk, maar soms wel goed</a:t>
            </a:r>
          </a:p>
          <a:p>
            <a:r>
              <a:rPr lang="nl-NL" sz="4400" dirty="0">
                <a:latin typeface="Calibri" panose="020F0502020204030204" pitchFamily="34" charset="0"/>
                <a:ea typeface="Calibri" panose="020F0502020204030204" pitchFamily="34" charset="0"/>
                <a:cs typeface="Calibri" panose="020F0502020204030204" pitchFamily="34" charset="0"/>
              </a:rPr>
              <a:t>Dan zijn de dagen donkergrijs</a:t>
            </a:r>
          </a:p>
          <a:p>
            <a:r>
              <a:rPr lang="nl-NL" sz="4400" dirty="0">
                <a:latin typeface="Calibri" panose="020F0502020204030204" pitchFamily="34" charset="0"/>
                <a:ea typeface="Calibri" panose="020F0502020204030204" pitchFamily="34" charset="0"/>
                <a:cs typeface="Calibri" panose="020F0502020204030204" pitchFamily="34" charset="0"/>
              </a:rPr>
              <a:t>Simpelweg omdat het moet</a:t>
            </a:r>
          </a:p>
        </p:txBody>
      </p:sp>
    </p:spTree>
    <p:extLst>
      <p:ext uri="{BB962C8B-B14F-4D97-AF65-F5344CB8AC3E}">
        <p14:creationId xmlns:p14="http://schemas.microsoft.com/office/powerpoint/2010/main" val="2842405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1060173" y="1374844"/>
            <a:ext cx="11039061" cy="4154984"/>
          </a:xfrm>
          <a:prstGeom prst="rect">
            <a:avLst/>
          </a:prstGeom>
          <a:noFill/>
        </p:spPr>
        <p:txBody>
          <a:bodyPr wrap="square">
            <a:spAutoFit/>
          </a:bodyPr>
          <a:lstStyle/>
          <a:p>
            <a:r>
              <a:rPr lang="nl-NL" sz="4400" dirty="0">
                <a:latin typeface="Calibri" panose="020F0502020204030204" pitchFamily="34" charset="0"/>
                <a:ea typeface="Calibri" panose="020F0502020204030204" pitchFamily="34" charset="0"/>
                <a:cs typeface="Calibri" panose="020F0502020204030204" pitchFamily="34" charset="0"/>
              </a:rPr>
              <a:t>Soms gaat het even niet zo goed en da's oké</a:t>
            </a:r>
          </a:p>
          <a:p>
            <a:r>
              <a:rPr lang="nl-NL" sz="4400" dirty="0">
                <a:latin typeface="Calibri" panose="020F0502020204030204" pitchFamily="34" charset="0"/>
                <a:ea typeface="Calibri" panose="020F0502020204030204" pitchFamily="34" charset="0"/>
                <a:cs typeface="Calibri" panose="020F0502020204030204" pitchFamily="34" charset="0"/>
              </a:rPr>
              <a:t>Soms gaat het even niet zo goed en da's oké</a:t>
            </a:r>
          </a:p>
          <a:p>
            <a:endParaRPr lang="nl-NL" sz="4400" dirty="0">
              <a:latin typeface="Calibri" panose="020F0502020204030204" pitchFamily="34" charset="0"/>
              <a:ea typeface="Calibri" panose="020F0502020204030204" pitchFamily="34" charset="0"/>
              <a:cs typeface="Calibri" panose="020F0502020204030204" pitchFamily="34" charset="0"/>
            </a:endParaRPr>
          </a:p>
          <a:p>
            <a:r>
              <a:rPr lang="nl-NL" sz="4400" dirty="0">
                <a:latin typeface="Calibri" panose="020F0502020204030204" pitchFamily="34" charset="0"/>
                <a:ea typeface="Calibri" panose="020F0502020204030204" pitchFamily="34" charset="0"/>
                <a:cs typeface="Calibri" panose="020F0502020204030204" pitchFamily="34" charset="0"/>
              </a:rPr>
              <a:t>Er is geen grote crisis, </a:t>
            </a:r>
          </a:p>
          <a:p>
            <a:r>
              <a:rPr lang="nl-NL" sz="4400" dirty="0">
                <a:latin typeface="Calibri" panose="020F0502020204030204" pitchFamily="34" charset="0"/>
                <a:ea typeface="Calibri" panose="020F0502020204030204" pitchFamily="34" charset="0"/>
                <a:cs typeface="Calibri" panose="020F0502020204030204" pitchFamily="34" charset="0"/>
              </a:rPr>
              <a:t>geen levensgroot probleem</a:t>
            </a:r>
          </a:p>
          <a:p>
            <a:r>
              <a:rPr lang="nl-NL" sz="4400" dirty="0">
                <a:latin typeface="Calibri" panose="020F0502020204030204" pitchFamily="34" charset="0"/>
                <a:ea typeface="Calibri" panose="020F0502020204030204" pitchFamily="34" charset="0"/>
                <a:cs typeface="Calibri" panose="020F0502020204030204" pitchFamily="34" charset="0"/>
              </a:rPr>
              <a:t>Gewoon even niet zo goed, en da's oké</a:t>
            </a:r>
          </a:p>
        </p:txBody>
      </p:sp>
    </p:spTree>
    <p:extLst>
      <p:ext uri="{BB962C8B-B14F-4D97-AF65-F5344CB8AC3E}">
        <p14:creationId xmlns:p14="http://schemas.microsoft.com/office/powerpoint/2010/main" val="3508567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2769704" y="983905"/>
            <a:ext cx="7911548" cy="4154984"/>
          </a:xfrm>
          <a:prstGeom prst="rect">
            <a:avLst/>
          </a:prstGeom>
          <a:noFill/>
        </p:spPr>
        <p:txBody>
          <a:bodyPr wrap="square">
            <a:spAutoFit/>
          </a:bodyPr>
          <a:lstStyle/>
          <a:p>
            <a:r>
              <a:rPr lang="nl-NL" sz="4400" dirty="0">
                <a:latin typeface="Calibri" panose="020F0502020204030204" pitchFamily="34" charset="0"/>
                <a:ea typeface="Calibri" panose="020F0502020204030204" pitchFamily="34" charset="0"/>
                <a:cs typeface="Calibri" panose="020F0502020204030204" pitchFamily="34" charset="0"/>
              </a:rPr>
              <a:t>[Bridge]</a:t>
            </a:r>
          </a:p>
          <a:p>
            <a:endParaRPr lang="nl-NL" sz="4400" dirty="0">
              <a:latin typeface="Calibri" panose="020F0502020204030204" pitchFamily="34" charset="0"/>
              <a:ea typeface="Calibri" panose="020F0502020204030204" pitchFamily="34" charset="0"/>
              <a:cs typeface="Calibri" panose="020F0502020204030204" pitchFamily="34" charset="0"/>
            </a:endParaRPr>
          </a:p>
          <a:p>
            <a:r>
              <a:rPr lang="nl-NL" sz="4400" dirty="0">
                <a:latin typeface="Calibri" panose="020F0502020204030204" pitchFamily="34" charset="0"/>
                <a:ea typeface="Calibri" panose="020F0502020204030204" pitchFamily="34" charset="0"/>
                <a:cs typeface="Calibri" panose="020F0502020204030204" pitchFamily="34" charset="0"/>
              </a:rPr>
              <a:t>Dat ik m'n leven blij zou zijn</a:t>
            </a:r>
          </a:p>
          <a:p>
            <a:r>
              <a:rPr lang="nl-NL" sz="4400" dirty="0">
                <a:latin typeface="Calibri" panose="020F0502020204030204" pitchFamily="34" charset="0"/>
                <a:ea typeface="Calibri" panose="020F0502020204030204" pitchFamily="34" charset="0"/>
                <a:cs typeface="Calibri" panose="020F0502020204030204" pitchFamily="34" charset="0"/>
              </a:rPr>
              <a:t>Ik heb er wel van gedroomd</a:t>
            </a:r>
          </a:p>
          <a:p>
            <a:r>
              <a:rPr lang="nl-NL" sz="4400" dirty="0">
                <a:latin typeface="Calibri" panose="020F0502020204030204" pitchFamily="34" charset="0"/>
                <a:ea typeface="Calibri" panose="020F0502020204030204" pitchFamily="34" charset="0"/>
                <a:cs typeface="Calibri" panose="020F0502020204030204" pitchFamily="34" charset="0"/>
              </a:rPr>
              <a:t>Maar ik ken niemand die dat kan</a:t>
            </a:r>
          </a:p>
          <a:p>
            <a:r>
              <a:rPr lang="nl-NL" sz="4400" dirty="0">
                <a:latin typeface="Calibri" panose="020F0502020204030204" pitchFamily="34" charset="0"/>
                <a:ea typeface="Calibri" panose="020F0502020204030204" pitchFamily="34" charset="0"/>
                <a:cs typeface="Calibri" panose="020F0502020204030204" pitchFamily="34" charset="0"/>
              </a:rPr>
              <a:t>En geen God die dat beloofd</a:t>
            </a:r>
          </a:p>
        </p:txBody>
      </p:sp>
    </p:spTree>
    <p:extLst>
      <p:ext uri="{BB962C8B-B14F-4D97-AF65-F5344CB8AC3E}">
        <p14:creationId xmlns:p14="http://schemas.microsoft.com/office/powerpoint/2010/main" val="3546013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1258956" y="1017035"/>
            <a:ext cx="10412896" cy="4154984"/>
          </a:xfrm>
          <a:prstGeom prst="rect">
            <a:avLst/>
          </a:prstGeom>
          <a:noFill/>
        </p:spPr>
        <p:txBody>
          <a:bodyPr wrap="square">
            <a:spAutoFit/>
          </a:bodyPr>
          <a:lstStyle/>
          <a:p>
            <a:r>
              <a:rPr lang="nl-NL" sz="4400" dirty="0">
                <a:latin typeface="Calibri" panose="020F0502020204030204" pitchFamily="34" charset="0"/>
                <a:ea typeface="Calibri" panose="020F0502020204030204" pitchFamily="34" charset="0"/>
                <a:cs typeface="Calibri" panose="020F0502020204030204" pitchFamily="34" charset="0"/>
              </a:rPr>
              <a:t>Soms gaat het even niet zo goed en da's oké</a:t>
            </a:r>
          </a:p>
          <a:p>
            <a:r>
              <a:rPr lang="nl-NL" sz="4400" dirty="0">
                <a:latin typeface="Calibri" panose="020F0502020204030204" pitchFamily="34" charset="0"/>
                <a:ea typeface="Calibri" panose="020F0502020204030204" pitchFamily="34" charset="0"/>
                <a:cs typeface="Calibri" panose="020F0502020204030204" pitchFamily="34" charset="0"/>
              </a:rPr>
              <a:t>Soms gaat het even niet zo goed en da's oké</a:t>
            </a:r>
          </a:p>
          <a:p>
            <a:endParaRPr lang="nl-NL" sz="4400" dirty="0">
              <a:latin typeface="Calibri" panose="020F0502020204030204" pitchFamily="34" charset="0"/>
              <a:ea typeface="Calibri" panose="020F0502020204030204" pitchFamily="34" charset="0"/>
              <a:cs typeface="Calibri" panose="020F0502020204030204" pitchFamily="34" charset="0"/>
            </a:endParaRPr>
          </a:p>
          <a:p>
            <a:r>
              <a:rPr lang="nl-NL" sz="4400" dirty="0">
                <a:latin typeface="Calibri" panose="020F0502020204030204" pitchFamily="34" charset="0"/>
                <a:ea typeface="Calibri" panose="020F0502020204030204" pitchFamily="34" charset="0"/>
                <a:cs typeface="Calibri" panose="020F0502020204030204" pitchFamily="34" charset="0"/>
              </a:rPr>
              <a:t>Er is geen grote crisis, </a:t>
            </a:r>
          </a:p>
          <a:p>
            <a:r>
              <a:rPr lang="nl-NL" sz="4400" dirty="0">
                <a:latin typeface="Calibri" panose="020F0502020204030204" pitchFamily="34" charset="0"/>
                <a:ea typeface="Calibri" panose="020F0502020204030204" pitchFamily="34" charset="0"/>
                <a:cs typeface="Calibri" panose="020F0502020204030204" pitchFamily="34" charset="0"/>
              </a:rPr>
              <a:t>geen levensgroot probleem</a:t>
            </a:r>
          </a:p>
          <a:p>
            <a:r>
              <a:rPr lang="nl-NL" sz="4400" dirty="0">
                <a:latin typeface="Calibri" panose="020F0502020204030204" pitchFamily="34" charset="0"/>
                <a:ea typeface="Calibri" panose="020F0502020204030204" pitchFamily="34" charset="0"/>
                <a:cs typeface="Calibri" panose="020F0502020204030204" pitchFamily="34" charset="0"/>
              </a:rPr>
              <a:t>Gewoon even niet zo goed, en da's oké</a:t>
            </a:r>
          </a:p>
        </p:txBody>
      </p:sp>
    </p:spTree>
    <p:extLst>
      <p:ext uri="{BB962C8B-B14F-4D97-AF65-F5344CB8AC3E}">
        <p14:creationId xmlns:p14="http://schemas.microsoft.com/office/powerpoint/2010/main" val="1949375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F38FF-F87F-1778-3300-D7A17558911E}"/>
            </a:ext>
          </a:extLst>
        </p:cNvPr>
        <p:cNvGrpSpPr/>
        <p:nvPr/>
      </p:nvGrpSpPr>
      <p:grpSpPr>
        <a:xfrm>
          <a:off x="0" y="0"/>
          <a:ext cx="0" cy="0"/>
          <a:chOff x="0" y="0"/>
          <a:chExt cx="0" cy="0"/>
        </a:xfrm>
      </p:grpSpPr>
      <p:sp>
        <p:nvSpPr>
          <p:cNvPr id="7" name="Tekstvak 6">
            <a:extLst>
              <a:ext uri="{FF2B5EF4-FFF2-40B4-BE49-F238E27FC236}">
                <a16:creationId xmlns:a16="http://schemas.microsoft.com/office/drawing/2014/main" id="{809437BA-F6CD-83F5-909C-68057F8197E0}"/>
              </a:ext>
            </a:extLst>
          </p:cNvPr>
          <p:cNvSpPr txBox="1"/>
          <p:nvPr/>
        </p:nvSpPr>
        <p:spPr>
          <a:xfrm>
            <a:off x="1883771" y="371624"/>
            <a:ext cx="8424452" cy="1200329"/>
          </a:xfrm>
          <a:prstGeom prst="rect">
            <a:avLst/>
          </a:prstGeom>
          <a:noFill/>
        </p:spPr>
        <p:txBody>
          <a:bodyPr wrap="square">
            <a:spAutoFit/>
          </a:bodyPr>
          <a:lstStyle/>
          <a:p>
            <a:pPr algn="ctr"/>
            <a:r>
              <a:rPr lang="nl-NL" sz="7200" dirty="0">
                <a:solidFill>
                  <a:srgbClr val="183540"/>
                </a:solidFill>
                <a:latin typeface="Arial" panose="020B0604020202020204" pitchFamily="34" charset="0"/>
                <a:cs typeface="Arial" panose="020B0604020202020204" pitchFamily="34" charset="0"/>
              </a:rPr>
              <a:t>“</a:t>
            </a:r>
            <a:r>
              <a:rPr lang="nl-NL" sz="6400" dirty="0">
                <a:solidFill>
                  <a:srgbClr val="183540"/>
                </a:solidFill>
                <a:latin typeface="Arial" panose="020B0604020202020204" pitchFamily="34" charset="0"/>
                <a:cs typeface="Arial" panose="020B0604020202020204" pitchFamily="34" charset="0"/>
              </a:rPr>
              <a:t>Zo wil ik leven</a:t>
            </a:r>
            <a:r>
              <a:rPr lang="nl-NL" sz="7200" b="0" i="0" dirty="0">
                <a:solidFill>
                  <a:srgbClr val="183540"/>
                </a:solidFill>
                <a:effectLst/>
                <a:latin typeface="Arial" panose="020B0604020202020204" pitchFamily="34" charset="0"/>
                <a:cs typeface="Arial" panose="020B0604020202020204" pitchFamily="34" charset="0"/>
              </a:rPr>
              <a:t>”</a:t>
            </a:r>
          </a:p>
        </p:txBody>
      </p:sp>
      <p:sp>
        <p:nvSpPr>
          <p:cNvPr id="8" name="Tekstvak 7">
            <a:extLst>
              <a:ext uri="{FF2B5EF4-FFF2-40B4-BE49-F238E27FC236}">
                <a16:creationId xmlns:a16="http://schemas.microsoft.com/office/drawing/2014/main" id="{43A958AE-8D62-1DE0-C411-770CF66745C0}"/>
              </a:ext>
            </a:extLst>
          </p:cNvPr>
          <p:cNvSpPr txBox="1"/>
          <p:nvPr/>
        </p:nvSpPr>
        <p:spPr>
          <a:xfrm>
            <a:off x="2614611" y="1529080"/>
            <a:ext cx="6962775" cy="461665"/>
          </a:xfrm>
          <a:prstGeom prst="rect">
            <a:avLst/>
          </a:prstGeom>
          <a:noFill/>
        </p:spPr>
        <p:txBody>
          <a:bodyPr wrap="square">
            <a:spAutoFit/>
          </a:bodyPr>
          <a:lstStyle/>
          <a:p>
            <a:pPr algn="ctr"/>
            <a:r>
              <a:rPr lang="nl-NL" sz="2400" b="0" i="0" dirty="0" err="1">
                <a:solidFill>
                  <a:srgbClr val="183540"/>
                </a:solidFill>
                <a:effectLst/>
                <a:latin typeface="Calibri" panose="020F0502020204030204" pitchFamily="34" charset="0"/>
                <a:ea typeface="Calibri" panose="020F0502020204030204" pitchFamily="34" charset="0"/>
                <a:cs typeface="Calibri" panose="020F0502020204030204" pitchFamily="34" charset="0"/>
              </a:rPr>
              <a:t>Matthijn</a:t>
            </a:r>
            <a:r>
              <a:rPr lang="nl-NL" sz="2400" b="0" i="0" dirty="0">
                <a:solidFill>
                  <a:srgbClr val="183540"/>
                </a:solidFill>
                <a:effectLst/>
                <a:latin typeface="Calibri" panose="020F0502020204030204" pitchFamily="34" charset="0"/>
                <a:ea typeface="Calibri" panose="020F0502020204030204" pitchFamily="34" charset="0"/>
                <a:cs typeface="Calibri" panose="020F0502020204030204" pitchFamily="34" charset="0"/>
              </a:rPr>
              <a:t> Bu</a:t>
            </a:r>
            <a:r>
              <a:rPr lang="nl-NL" sz="2400" dirty="0">
                <a:solidFill>
                  <a:srgbClr val="183540"/>
                </a:solidFill>
                <a:latin typeface="Calibri" panose="020F0502020204030204" pitchFamily="34" charset="0"/>
                <a:ea typeface="Calibri" panose="020F0502020204030204" pitchFamily="34" charset="0"/>
                <a:cs typeface="Calibri" panose="020F0502020204030204" pitchFamily="34" charset="0"/>
              </a:rPr>
              <a:t>walda</a:t>
            </a:r>
            <a:endParaRPr lang="nl-NL" sz="2400" b="0" i="0" dirty="0">
              <a:solidFill>
                <a:srgbClr val="18354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Online Media 1" title="Zo wil ik leven - Matthijn Buwalda">
            <a:hlinkClick r:id="" action="ppaction://media"/>
            <a:extLst>
              <a:ext uri="{FF2B5EF4-FFF2-40B4-BE49-F238E27FC236}">
                <a16:creationId xmlns:a16="http://schemas.microsoft.com/office/drawing/2014/main" id="{8148AA1A-53AD-893A-60A4-19D3DF701EE3}"/>
              </a:ext>
            </a:extLst>
          </p:cNvPr>
          <p:cNvPicPr>
            <a:picLocks noRot="1" noChangeAspect="1"/>
          </p:cNvPicPr>
          <p:nvPr>
            <a:videoFile r:link="rId1"/>
          </p:nvPr>
        </p:nvPicPr>
        <p:blipFill>
          <a:blip r:embed="rId4"/>
          <a:stretch>
            <a:fillRect/>
          </a:stretch>
        </p:blipFill>
        <p:spPr>
          <a:xfrm>
            <a:off x="1883771" y="1977565"/>
            <a:ext cx="8644697" cy="4880435"/>
          </a:xfrm>
          <a:prstGeom prst="rect">
            <a:avLst/>
          </a:prstGeom>
        </p:spPr>
      </p:pic>
    </p:spTree>
    <p:extLst>
      <p:ext uri="{BB962C8B-B14F-4D97-AF65-F5344CB8AC3E}">
        <p14:creationId xmlns:p14="http://schemas.microsoft.com/office/powerpoint/2010/main" val="398189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4D9ED-BA38-740D-8A62-BD19CA8677ED}"/>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F44E2B8A-6EBB-84BA-124C-39E02018C2D5}"/>
              </a:ext>
            </a:extLst>
          </p:cNvPr>
          <p:cNvSpPr txBox="1"/>
          <p:nvPr/>
        </p:nvSpPr>
        <p:spPr>
          <a:xfrm>
            <a:off x="2584173" y="1679643"/>
            <a:ext cx="7686262" cy="2800767"/>
          </a:xfrm>
          <a:prstGeom prst="rect">
            <a:avLst/>
          </a:prstGeom>
          <a:noFill/>
        </p:spPr>
        <p:txBody>
          <a:bodyPr wrap="square">
            <a:spAutoFit/>
          </a:bodyPr>
          <a:lstStyle/>
          <a:p>
            <a:r>
              <a:rPr lang="nl-NL" sz="4400" b="0" i="0" dirty="0">
                <a:solidFill>
                  <a:srgbClr val="1F1F1F"/>
                </a:solidFill>
                <a:effectLst/>
              </a:rPr>
              <a:t>Het lijkt soms of de wereld</a:t>
            </a:r>
            <a:br>
              <a:rPr lang="nl-NL" sz="4400" dirty="0"/>
            </a:br>
            <a:r>
              <a:rPr lang="nl-NL" sz="4400" b="0" i="0" dirty="0">
                <a:solidFill>
                  <a:srgbClr val="1F1F1F"/>
                </a:solidFill>
                <a:effectLst/>
              </a:rPr>
              <a:t>Met plakband aan mekaar hangt</a:t>
            </a:r>
            <a:br>
              <a:rPr lang="nl-NL" sz="4400" dirty="0"/>
            </a:br>
            <a:r>
              <a:rPr lang="nl-NL" sz="4400" b="0" i="0" dirty="0">
                <a:solidFill>
                  <a:srgbClr val="1F1F1F"/>
                </a:solidFill>
                <a:effectLst/>
              </a:rPr>
              <a:t>Wat nu nog niet instort</a:t>
            </a:r>
            <a:br>
              <a:rPr lang="nl-NL" sz="4400" dirty="0"/>
            </a:br>
            <a:r>
              <a:rPr lang="nl-NL" sz="4400" b="0" i="0" dirty="0">
                <a:solidFill>
                  <a:srgbClr val="1F1F1F"/>
                </a:solidFill>
                <a:effectLst/>
              </a:rPr>
              <a:t>Kan het morgen begeven</a:t>
            </a:r>
            <a:endParaRPr lang="nl-NL" sz="44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4486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71E92-9134-CE24-E698-40A24DBC1A4D}"/>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1B4DA39B-2490-725F-4CD2-AA2B7272BF7A}"/>
              </a:ext>
            </a:extLst>
          </p:cNvPr>
          <p:cNvSpPr txBox="1"/>
          <p:nvPr/>
        </p:nvSpPr>
        <p:spPr>
          <a:xfrm>
            <a:off x="2928729" y="1692895"/>
            <a:ext cx="7686262" cy="2800767"/>
          </a:xfrm>
          <a:prstGeom prst="rect">
            <a:avLst/>
          </a:prstGeom>
          <a:noFill/>
        </p:spPr>
        <p:txBody>
          <a:bodyPr wrap="square">
            <a:spAutoFit/>
          </a:bodyPr>
          <a:lstStyle/>
          <a:p>
            <a:r>
              <a:rPr lang="nl-NL" sz="4400" b="0" i="0" dirty="0">
                <a:solidFill>
                  <a:srgbClr val="1F1F1F"/>
                </a:solidFill>
                <a:effectLst/>
              </a:rPr>
              <a:t>Er is woede en weerzin</a:t>
            </a:r>
            <a:br>
              <a:rPr lang="nl-NL" sz="4400" dirty="0"/>
            </a:br>
            <a:r>
              <a:rPr lang="nl-NL" sz="4400" b="0" i="0" dirty="0">
                <a:solidFill>
                  <a:srgbClr val="1F1F1F"/>
                </a:solidFill>
                <a:effectLst/>
              </a:rPr>
              <a:t>Er zijn tranen en onmacht</a:t>
            </a:r>
            <a:br>
              <a:rPr lang="nl-NL" sz="4400" dirty="0"/>
            </a:br>
            <a:r>
              <a:rPr lang="nl-NL" sz="4400" b="0" i="0" dirty="0">
                <a:solidFill>
                  <a:srgbClr val="1F1F1F"/>
                </a:solidFill>
                <a:effectLst/>
              </a:rPr>
              <a:t>Kijk de vlammen slaan over</a:t>
            </a:r>
            <a:br>
              <a:rPr lang="nl-NL" sz="4400" dirty="0"/>
            </a:br>
            <a:r>
              <a:rPr lang="nl-NL" sz="4400" b="0" i="0" dirty="0">
                <a:solidFill>
                  <a:srgbClr val="1F1F1F"/>
                </a:solidFill>
                <a:effectLst/>
              </a:rPr>
              <a:t>Op ons samenleven</a:t>
            </a:r>
            <a:endParaRPr lang="nl-NL" sz="44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9253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81785-8EF6-881D-9C4D-27022A7BCDA4}"/>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BA6BECFF-6E9D-B704-C1C8-227CCCF3C94F}"/>
              </a:ext>
            </a:extLst>
          </p:cNvPr>
          <p:cNvSpPr txBox="1"/>
          <p:nvPr/>
        </p:nvSpPr>
        <p:spPr>
          <a:xfrm>
            <a:off x="2252871" y="1537039"/>
            <a:ext cx="10151165" cy="3477875"/>
          </a:xfrm>
          <a:prstGeom prst="rect">
            <a:avLst/>
          </a:prstGeom>
          <a:noFill/>
        </p:spPr>
        <p:txBody>
          <a:bodyPr wrap="square">
            <a:spAutoFit/>
          </a:bodyPr>
          <a:lstStyle/>
          <a:p>
            <a:r>
              <a:rPr lang="nl-NL" sz="4400" b="0" i="0" dirty="0">
                <a:solidFill>
                  <a:srgbClr val="1F1F1F"/>
                </a:solidFill>
                <a:effectLst/>
              </a:rPr>
              <a:t>En ik weet niet, nee ik weet niet</a:t>
            </a:r>
            <a:br>
              <a:rPr lang="nl-NL" sz="4400" dirty="0"/>
            </a:br>
            <a:r>
              <a:rPr lang="nl-NL" sz="4400" b="0" i="0" dirty="0">
                <a:solidFill>
                  <a:srgbClr val="1F1F1F"/>
                </a:solidFill>
                <a:effectLst/>
              </a:rPr>
              <a:t>′k </a:t>
            </a:r>
            <a:r>
              <a:rPr lang="nl-NL" sz="4400" dirty="0">
                <a:solidFill>
                  <a:srgbClr val="1F1F1F"/>
                </a:solidFill>
              </a:rPr>
              <a:t>W</a:t>
            </a:r>
            <a:r>
              <a:rPr lang="nl-NL" sz="4400" b="0" i="0" dirty="0">
                <a:solidFill>
                  <a:srgbClr val="1F1F1F"/>
                </a:solidFill>
                <a:effectLst/>
              </a:rPr>
              <a:t>eet niet zeker hoe</a:t>
            </a:r>
            <a:br>
              <a:rPr lang="nl-NL" sz="4400" dirty="0"/>
            </a:br>
            <a:r>
              <a:rPr lang="nl-NL" sz="4400" b="0" i="0" dirty="0" err="1">
                <a:solidFill>
                  <a:srgbClr val="1F1F1F"/>
                </a:solidFill>
                <a:effectLst/>
              </a:rPr>
              <a:t>Hoe</a:t>
            </a:r>
            <a:r>
              <a:rPr lang="nl-NL" sz="4400" b="0" i="0" dirty="0">
                <a:solidFill>
                  <a:srgbClr val="1F1F1F"/>
                </a:solidFill>
                <a:effectLst/>
              </a:rPr>
              <a:t> het beter, hoe het beter</a:t>
            </a:r>
            <a:br>
              <a:rPr lang="nl-NL" sz="4400" dirty="0"/>
            </a:br>
            <a:r>
              <a:rPr lang="nl-NL" sz="4400" b="0" i="0" dirty="0">
                <a:solidFill>
                  <a:srgbClr val="1F1F1F"/>
                </a:solidFill>
                <a:effectLst/>
              </a:rPr>
              <a:t>Hoe het beter moet</a:t>
            </a:r>
            <a:br>
              <a:rPr lang="nl-NL" sz="4400" dirty="0"/>
            </a:br>
            <a:endParaRPr lang="nl-NL" sz="44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684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04A13-D7A0-978E-1427-AA73B5A43000}"/>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B969FB49-5CA7-9B37-F6AA-B2B58132B227}"/>
              </a:ext>
            </a:extLst>
          </p:cNvPr>
          <p:cNvSpPr txBox="1"/>
          <p:nvPr/>
        </p:nvSpPr>
        <p:spPr>
          <a:xfrm>
            <a:off x="1855306" y="1351508"/>
            <a:ext cx="10151165" cy="4154984"/>
          </a:xfrm>
          <a:prstGeom prst="rect">
            <a:avLst/>
          </a:prstGeom>
          <a:noFill/>
        </p:spPr>
        <p:txBody>
          <a:bodyPr wrap="square">
            <a:spAutoFit/>
          </a:bodyPr>
          <a:lstStyle/>
          <a:p>
            <a:r>
              <a:rPr lang="nl-NL" sz="4400" b="0" i="0" dirty="0">
                <a:solidFill>
                  <a:srgbClr val="1F1F1F"/>
                </a:solidFill>
                <a:effectLst/>
              </a:rPr>
              <a:t>Maar misschien kunnen we eens doen</a:t>
            </a:r>
            <a:br>
              <a:rPr lang="nl-NL" sz="4400" dirty="0"/>
            </a:br>
            <a:r>
              <a:rPr lang="nl-NL" sz="4400" b="0" i="0" dirty="0">
                <a:solidFill>
                  <a:srgbClr val="1F1F1F"/>
                </a:solidFill>
                <a:effectLst/>
              </a:rPr>
              <a:t>Alsof de liefde al gewonnen heeft</a:t>
            </a:r>
            <a:br>
              <a:rPr lang="nl-NL" sz="4400" dirty="0"/>
            </a:br>
            <a:r>
              <a:rPr lang="nl-NL" sz="4400" b="0" i="0" dirty="0">
                <a:solidFill>
                  <a:srgbClr val="1F1F1F"/>
                </a:solidFill>
                <a:effectLst/>
              </a:rPr>
              <a:t>Je wint als je vertrouwen geeft</a:t>
            </a:r>
          </a:p>
          <a:p>
            <a:br>
              <a:rPr lang="nl-NL" sz="4400" dirty="0"/>
            </a:br>
            <a:r>
              <a:rPr lang="nl-NL" sz="4400" b="0" i="0" dirty="0">
                <a:solidFill>
                  <a:srgbClr val="1F1F1F"/>
                </a:solidFill>
                <a:effectLst/>
              </a:rPr>
              <a:t>Zo wil ik leven</a:t>
            </a:r>
            <a:br>
              <a:rPr lang="nl-NL" sz="4400" dirty="0"/>
            </a:br>
            <a:endParaRPr lang="nl-NL" sz="44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0205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B8E73D-87AE-2555-AAC8-5AEBD04A9D35}"/>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C44DC3D3-B048-7AC7-1A07-E843D10869D2}"/>
              </a:ext>
            </a:extLst>
          </p:cNvPr>
          <p:cNvSpPr>
            <a:spLocks noGrp="1"/>
          </p:cNvSpPr>
          <p:nvPr>
            <p:ph type="subTitle" idx="1"/>
          </p:nvPr>
        </p:nvSpPr>
        <p:spPr/>
        <p:txBody>
          <a:bodyPr/>
          <a:lstStyle/>
          <a:p>
            <a:endParaRPr lang="nl-NL"/>
          </a:p>
        </p:txBody>
      </p:sp>
      <p:pic>
        <p:nvPicPr>
          <p:cNvPr id="7" name="Afbeelding 6" descr="Afbeelding met tekst&#10;&#10;Automatisch gegenereerde beschrijving">
            <a:extLst>
              <a:ext uri="{FF2B5EF4-FFF2-40B4-BE49-F238E27FC236}">
                <a16:creationId xmlns:a16="http://schemas.microsoft.com/office/drawing/2014/main" id="{E325A351-5269-2FD3-9367-41E25222C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011" y="-74950"/>
            <a:ext cx="11995458" cy="7065818"/>
          </a:xfrm>
          <a:prstGeom prst="rect">
            <a:avLst/>
          </a:prstGeom>
        </p:spPr>
      </p:pic>
    </p:spTree>
    <p:extLst>
      <p:ext uri="{BB962C8B-B14F-4D97-AF65-F5344CB8AC3E}">
        <p14:creationId xmlns:p14="http://schemas.microsoft.com/office/powerpoint/2010/main" val="3171345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53B09-AD35-1B88-3B69-CFD904210D7D}"/>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F8BDD01F-7363-2245-9EB6-3848657BA084}"/>
              </a:ext>
            </a:extLst>
          </p:cNvPr>
          <p:cNvSpPr txBox="1"/>
          <p:nvPr/>
        </p:nvSpPr>
        <p:spPr>
          <a:xfrm>
            <a:off x="1736036" y="715404"/>
            <a:ext cx="10151165" cy="4154984"/>
          </a:xfrm>
          <a:prstGeom prst="rect">
            <a:avLst/>
          </a:prstGeom>
          <a:noFill/>
        </p:spPr>
        <p:txBody>
          <a:bodyPr wrap="square">
            <a:spAutoFit/>
          </a:bodyPr>
          <a:lstStyle/>
          <a:p>
            <a:br>
              <a:rPr lang="nl-NL" sz="4400" dirty="0"/>
            </a:br>
            <a:r>
              <a:rPr lang="nl-NL" sz="4400" b="0" i="0" dirty="0">
                <a:solidFill>
                  <a:srgbClr val="1F1F1F"/>
                </a:solidFill>
                <a:effectLst/>
              </a:rPr>
              <a:t>Alsof er kracht zit in wat kwetsbaar is</a:t>
            </a:r>
            <a:br>
              <a:rPr lang="nl-NL" sz="4400" dirty="0"/>
            </a:br>
            <a:r>
              <a:rPr lang="nl-NL" sz="4400" b="0" i="0" dirty="0">
                <a:solidFill>
                  <a:srgbClr val="1F1F1F"/>
                </a:solidFill>
                <a:effectLst/>
              </a:rPr>
              <a:t>En vriendelijk zijn z'n doel niet mist</a:t>
            </a:r>
            <a:br>
              <a:rPr lang="nl-NL" sz="4400" dirty="0"/>
            </a:br>
            <a:endParaRPr lang="nl-NL" sz="4400" dirty="0"/>
          </a:p>
          <a:p>
            <a:r>
              <a:rPr lang="nl-NL" sz="4400" b="0" i="0" dirty="0">
                <a:solidFill>
                  <a:srgbClr val="1F1F1F"/>
                </a:solidFill>
                <a:effectLst/>
              </a:rPr>
              <a:t>Zo wil ik leven</a:t>
            </a:r>
            <a:br>
              <a:rPr lang="nl-NL" sz="4400" dirty="0"/>
            </a:br>
            <a:r>
              <a:rPr lang="nl-NL" sz="4400" b="0" i="0" dirty="0">
                <a:solidFill>
                  <a:srgbClr val="1F1F1F"/>
                </a:solidFill>
                <a:effectLst/>
              </a:rPr>
              <a:t>Wie weet is het al waar</a:t>
            </a:r>
            <a:endParaRPr lang="nl-NL" sz="44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5568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11DE1-48FB-9118-090A-918F77D4F964}"/>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A43F14CE-2199-7C22-46A4-9C7169416687}"/>
              </a:ext>
            </a:extLst>
          </p:cNvPr>
          <p:cNvSpPr txBox="1"/>
          <p:nvPr/>
        </p:nvSpPr>
        <p:spPr>
          <a:xfrm>
            <a:off x="2584173" y="1679643"/>
            <a:ext cx="7686262" cy="2800767"/>
          </a:xfrm>
          <a:prstGeom prst="rect">
            <a:avLst/>
          </a:prstGeom>
          <a:noFill/>
        </p:spPr>
        <p:txBody>
          <a:bodyPr wrap="square">
            <a:spAutoFit/>
          </a:bodyPr>
          <a:lstStyle/>
          <a:p>
            <a:r>
              <a:rPr lang="nl-NL" sz="4400" b="0" i="0" dirty="0">
                <a:solidFill>
                  <a:srgbClr val="1F1F1F"/>
                </a:solidFill>
                <a:effectLst/>
              </a:rPr>
              <a:t>De wereld zit vol knopjes</a:t>
            </a:r>
            <a:br>
              <a:rPr lang="nl-NL" sz="4400" dirty="0"/>
            </a:br>
            <a:r>
              <a:rPr lang="nl-NL" sz="4400" b="0" i="0" dirty="0">
                <a:solidFill>
                  <a:srgbClr val="1F1F1F"/>
                </a:solidFill>
                <a:effectLst/>
              </a:rPr>
              <a:t>Die allemaal niet werken</a:t>
            </a:r>
            <a:br>
              <a:rPr lang="nl-NL" sz="4400" dirty="0"/>
            </a:br>
            <a:r>
              <a:rPr lang="nl-NL" sz="4400" b="0" i="0" dirty="0">
                <a:solidFill>
                  <a:srgbClr val="1F1F1F"/>
                </a:solidFill>
                <a:effectLst/>
              </a:rPr>
              <a:t>Maar ze laten ons denken</a:t>
            </a:r>
            <a:br>
              <a:rPr lang="nl-NL" sz="4400" dirty="0"/>
            </a:br>
            <a:r>
              <a:rPr lang="nl-NL" sz="4400" b="0" i="0" dirty="0">
                <a:solidFill>
                  <a:srgbClr val="1F1F1F"/>
                </a:solidFill>
                <a:effectLst/>
              </a:rPr>
              <a:t>Controle te hebben</a:t>
            </a:r>
            <a:endParaRPr lang="nl-NL" sz="44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1118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BED4A-6387-76DB-E5FB-3A594EF2FCAB}"/>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35D2AD73-1867-E3C1-0B2A-E660C9603165}"/>
              </a:ext>
            </a:extLst>
          </p:cNvPr>
          <p:cNvSpPr txBox="1"/>
          <p:nvPr/>
        </p:nvSpPr>
        <p:spPr>
          <a:xfrm>
            <a:off x="2544416" y="1692894"/>
            <a:ext cx="7686262" cy="2800767"/>
          </a:xfrm>
          <a:prstGeom prst="rect">
            <a:avLst/>
          </a:prstGeom>
          <a:noFill/>
        </p:spPr>
        <p:txBody>
          <a:bodyPr wrap="square">
            <a:spAutoFit/>
          </a:bodyPr>
          <a:lstStyle/>
          <a:p>
            <a:r>
              <a:rPr lang="nl-NL" sz="4400" b="0" i="0" dirty="0">
                <a:solidFill>
                  <a:srgbClr val="1F1F1F"/>
                </a:solidFill>
                <a:effectLst/>
              </a:rPr>
              <a:t>Over ziekte en gezondheid</a:t>
            </a:r>
            <a:br>
              <a:rPr lang="nl-NL" sz="4400" dirty="0"/>
            </a:br>
            <a:r>
              <a:rPr lang="nl-NL" sz="4400" b="0" i="0" dirty="0">
                <a:solidFill>
                  <a:srgbClr val="1F1F1F"/>
                </a:solidFill>
                <a:effectLst/>
              </a:rPr>
              <a:t>Over leven en sterven</a:t>
            </a:r>
            <a:br>
              <a:rPr lang="nl-NL" sz="4400" dirty="0"/>
            </a:br>
            <a:r>
              <a:rPr lang="nl-NL" sz="4400" b="0" i="0" dirty="0">
                <a:solidFill>
                  <a:srgbClr val="1F1F1F"/>
                </a:solidFill>
                <a:effectLst/>
              </a:rPr>
              <a:t>Maar het lukt ons niet eens</a:t>
            </a:r>
            <a:br>
              <a:rPr lang="nl-NL" sz="4400" dirty="0"/>
            </a:br>
            <a:r>
              <a:rPr lang="nl-NL" sz="4400" b="0" i="0" dirty="0">
                <a:solidFill>
                  <a:srgbClr val="1F1F1F"/>
                </a:solidFill>
                <a:effectLst/>
              </a:rPr>
              <a:t>Onze onmacht te temmen</a:t>
            </a:r>
            <a:endParaRPr lang="nl-NL" sz="44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3031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BE9CF-101C-531D-1A76-AFCF165C7639}"/>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77C2781B-AE08-512E-222F-A9A66648A301}"/>
              </a:ext>
            </a:extLst>
          </p:cNvPr>
          <p:cNvSpPr txBox="1"/>
          <p:nvPr/>
        </p:nvSpPr>
        <p:spPr>
          <a:xfrm>
            <a:off x="2252871" y="1537039"/>
            <a:ext cx="10151165" cy="3477875"/>
          </a:xfrm>
          <a:prstGeom prst="rect">
            <a:avLst/>
          </a:prstGeom>
          <a:noFill/>
        </p:spPr>
        <p:txBody>
          <a:bodyPr wrap="square">
            <a:spAutoFit/>
          </a:bodyPr>
          <a:lstStyle/>
          <a:p>
            <a:r>
              <a:rPr lang="nl-NL" sz="4400" b="0" i="0" dirty="0">
                <a:solidFill>
                  <a:srgbClr val="1F1F1F"/>
                </a:solidFill>
                <a:effectLst/>
              </a:rPr>
              <a:t>En ik weet niet, nee ik weet niet</a:t>
            </a:r>
            <a:br>
              <a:rPr lang="nl-NL" sz="4400" dirty="0"/>
            </a:br>
            <a:r>
              <a:rPr lang="nl-NL" sz="4400" b="0" i="0" dirty="0">
                <a:solidFill>
                  <a:srgbClr val="1F1F1F"/>
                </a:solidFill>
                <a:effectLst/>
              </a:rPr>
              <a:t>′k </a:t>
            </a:r>
            <a:r>
              <a:rPr lang="nl-NL" sz="4400" dirty="0">
                <a:solidFill>
                  <a:srgbClr val="1F1F1F"/>
                </a:solidFill>
              </a:rPr>
              <a:t>W</a:t>
            </a:r>
            <a:r>
              <a:rPr lang="nl-NL" sz="4400" b="0" i="0" dirty="0">
                <a:solidFill>
                  <a:srgbClr val="1F1F1F"/>
                </a:solidFill>
                <a:effectLst/>
              </a:rPr>
              <a:t>eet niet zeker hoe</a:t>
            </a:r>
            <a:br>
              <a:rPr lang="nl-NL" sz="4400" dirty="0"/>
            </a:br>
            <a:r>
              <a:rPr lang="nl-NL" sz="4400" b="0" i="0" dirty="0" err="1">
                <a:solidFill>
                  <a:srgbClr val="1F1F1F"/>
                </a:solidFill>
                <a:effectLst/>
              </a:rPr>
              <a:t>Hoe</a:t>
            </a:r>
            <a:r>
              <a:rPr lang="nl-NL" sz="4400" b="0" i="0" dirty="0">
                <a:solidFill>
                  <a:srgbClr val="1F1F1F"/>
                </a:solidFill>
                <a:effectLst/>
              </a:rPr>
              <a:t> het beter, hoe het beter</a:t>
            </a:r>
            <a:br>
              <a:rPr lang="nl-NL" sz="4400" dirty="0"/>
            </a:br>
            <a:r>
              <a:rPr lang="nl-NL" sz="4400" b="0" i="0" dirty="0">
                <a:solidFill>
                  <a:srgbClr val="1F1F1F"/>
                </a:solidFill>
                <a:effectLst/>
              </a:rPr>
              <a:t>Hoe het beter moet</a:t>
            </a:r>
            <a:br>
              <a:rPr lang="nl-NL" sz="4400" dirty="0"/>
            </a:br>
            <a:endParaRPr lang="nl-NL" sz="44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4467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A9FA9-0E69-FD57-402F-B0A2F7A90864}"/>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93E05D9B-0793-44DC-12F7-CF848EB4B741}"/>
              </a:ext>
            </a:extLst>
          </p:cNvPr>
          <p:cNvSpPr txBox="1"/>
          <p:nvPr/>
        </p:nvSpPr>
        <p:spPr>
          <a:xfrm>
            <a:off x="1855306" y="1351508"/>
            <a:ext cx="10151165" cy="4154984"/>
          </a:xfrm>
          <a:prstGeom prst="rect">
            <a:avLst/>
          </a:prstGeom>
          <a:noFill/>
        </p:spPr>
        <p:txBody>
          <a:bodyPr wrap="square">
            <a:spAutoFit/>
          </a:bodyPr>
          <a:lstStyle/>
          <a:p>
            <a:r>
              <a:rPr lang="nl-NL" sz="4400" b="0" i="0" dirty="0">
                <a:solidFill>
                  <a:srgbClr val="1F1F1F"/>
                </a:solidFill>
                <a:effectLst/>
              </a:rPr>
              <a:t>Maar misschien kunnen we eens doen</a:t>
            </a:r>
            <a:br>
              <a:rPr lang="nl-NL" sz="4400" dirty="0"/>
            </a:br>
            <a:r>
              <a:rPr lang="nl-NL" sz="4400" b="0" i="0" dirty="0">
                <a:solidFill>
                  <a:srgbClr val="1F1F1F"/>
                </a:solidFill>
                <a:effectLst/>
              </a:rPr>
              <a:t>Alsof de liefde al gewonnen heeft</a:t>
            </a:r>
            <a:br>
              <a:rPr lang="nl-NL" sz="4400" dirty="0"/>
            </a:br>
            <a:r>
              <a:rPr lang="nl-NL" sz="4400" b="0" i="0" dirty="0">
                <a:solidFill>
                  <a:srgbClr val="1F1F1F"/>
                </a:solidFill>
                <a:effectLst/>
              </a:rPr>
              <a:t>Je wint als je vertrouwen geeft</a:t>
            </a:r>
          </a:p>
          <a:p>
            <a:br>
              <a:rPr lang="nl-NL" sz="4400" dirty="0"/>
            </a:br>
            <a:r>
              <a:rPr lang="nl-NL" sz="4400" b="0" i="0" dirty="0">
                <a:solidFill>
                  <a:srgbClr val="1F1F1F"/>
                </a:solidFill>
                <a:effectLst/>
              </a:rPr>
              <a:t>Zo wil ik leven</a:t>
            </a:r>
            <a:br>
              <a:rPr lang="nl-NL" sz="4400" dirty="0"/>
            </a:br>
            <a:endParaRPr lang="nl-NL" sz="44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4933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5C051-3036-D716-25F7-9037B6C5903F}"/>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8443C03A-FF86-90F4-939B-7A2DB95393D1}"/>
              </a:ext>
            </a:extLst>
          </p:cNvPr>
          <p:cNvSpPr txBox="1"/>
          <p:nvPr/>
        </p:nvSpPr>
        <p:spPr>
          <a:xfrm>
            <a:off x="1736036" y="715404"/>
            <a:ext cx="10151165" cy="4154984"/>
          </a:xfrm>
          <a:prstGeom prst="rect">
            <a:avLst/>
          </a:prstGeom>
          <a:noFill/>
        </p:spPr>
        <p:txBody>
          <a:bodyPr wrap="square">
            <a:spAutoFit/>
          </a:bodyPr>
          <a:lstStyle/>
          <a:p>
            <a:br>
              <a:rPr lang="nl-NL" sz="4400" dirty="0"/>
            </a:br>
            <a:r>
              <a:rPr lang="nl-NL" sz="4400" b="0" i="0" dirty="0">
                <a:solidFill>
                  <a:srgbClr val="1F1F1F"/>
                </a:solidFill>
                <a:effectLst/>
              </a:rPr>
              <a:t>Alsof er kracht zit in wat kwetsbaar is</a:t>
            </a:r>
            <a:br>
              <a:rPr lang="nl-NL" sz="4400" dirty="0"/>
            </a:br>
            <a:r>
              <a:rPr lang="nl-NL" sz="4400" b="0" i="0" dirty="0">
                <a:solidFill>
                  <a:srgbClr val="1F1F1F"/>
                </a:solidFill>
                <a:effectLst/>
              </a:rPr>
              <a:t>En vriendelijk zijn z'n doel niet mist</a:t>
            </a:r>
            <a:br>
              <a:rPr lang="nl-NL" sz="4400" dirty="0"/>
            </a:br>
            <a:endParaRPr lang="nl-NL" sz="4400" dirty="0"/>
          </a:p>
          <a:p>
            <a:r>
              <a:rPr lang="nl-NL" sz="4400" b="0" i="0" dirty="0">
                <a:solidFill>
                  <a:srgbClr val="1F1F1F"/>
                </a:solidFill>
                <a:effectLst/>
              </a:rPr>
              <a:t>Zo wil ik leven</a:t>
            </a:r>
            <a:br>
              <a:rPr lang="nl-NL" sz="4400" dirty="0"/>
            </a:br>
            <a:r>
              <a:rPr lang="nl-NL" sz="4400" b="0" i="0" dirty="0">
                <a:solidFill>
                  <a:srgbClr val="1F1F1F"/>
                </a:solidFill>
                <a:effectLst/>
              </a:rPr>
              <a:t>Wie weet is het al waar</a:t>
            </a:r>
            <a:endParaRPr lang="nl-NL" sz="44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4365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B1B8B-626D-024E-3E22-E7926CF5D7C8}"/>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2C204B91-82B4-F846-4401-5389D9106260}"/>
              </a:ext>
            </a:extLst>
          </p:cNvPr>
          <p:cNvSpPr txBox="1"/>
          <p:nvPr/>
        </p:nvSpPr>
        <p:spPr>
          <a:xfrm>
            <a:off x="1736036" y="715404"/>
            <a:ext cx="10151165" cy="4154984"/>
          </a:xfrm>
          <a:prstGeom prst="rect">
            <a:avLst/>
          </a:prstGeom>
          <a:noFill/>
        </p:spPr>
        <p:txBody>
          <a:bodyPr wrap="square">
            <a:spAutoFit/>
          </a:bodyPr>
          <a:lstStyle/>
          <a:p>
            <a:br>
              <a:rPr lang="nl-NL" sz="4400" dirty="0"/>
            </a:br>
            <a:r>
              <a:rPr lang="nl-NL" sz="4400" b="0" i="0" dirty="0">
                <a:solidFill>
                  <a:srgbClr val="1F1F1F"/>
                </a:solidFill>
                <a:effectLst/>
              </a:rPr>
              <a:t>Alsof er kracht zit in wat kwetsbaar is</a:t>
            </a:r>
            <a:br>
              <a:rPr lang="nl-NL" sz="4400" dirty="0"/>
            </a:br>
            <a:r>
              <a:rPr lang="nl-NL" sz="4400" b="0" i="0" dirty="0">
                <a:solidFill>
                  <a:srgbClr val="1F1F1F"/>
                </a:solidFill>
                <a:effectLst/>
              </a:rPr>
              <a:t>En vriendelijk zijn z'n doel niet mist</a:t>
            </a:r>
            <a:br>
              <a:rPr lang="nl-NL" sz="4400" dirty="0"/>
            </a:br>
            <a:endParaRPr lang="nl-NL" sz="4400" dirty="0"/>
          </a:p>
          <a:p>
            <a:r>
              <a:rPr lang="nl-NL" sz="4400" b="0" i="0" dirty="0">
                <a:solidFill>
                  <a:srgbClr val="1F1F1F"/>
                </a:solidFill>
                <a:effectLst/>
              </a:rPr>
              <a:t>Zo wil ik leven</a:t>
            </a:r>
            <a:br>
              <a:rPr lang="nl-NL" sz="4400" dirty="0"/>
            </a:br>
            <a:endParaRPr lang="nl-NL" sz="44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2612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5DF35-8EE5-F7A6-36D5-F3C97FB47412}"/>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551A0FBF-4BC5-AB94-8D92-5963FFB549F0}"/>
              </a:ext>
            </a:extLst>
          </p:cNvPr>
          <p:cNvSpPr txBox="1"/>
          <p:nvPr/>
        </p:nvSpPr>
        <p:spPr>
          <a:xfrm>
            <a:off x="1404731" y="1112970"/>
            <a:ext cx="10151165" cy="4154984"/>
          </a:xfrm>
          <a:prstGeom prst="rect">
            <a:avLst/>
          </a:prstGeom>
          <a:noFill/>
        </p:spPr>
        <p:txBody>
          <a:bodyPr wrap="square">
            <a:spAutoFit/>
          </a:bodyPr>
          <a:lstStyle/>
          <a:p>
            <a:br>
              <a:rPr lang="nl-NL" sz="4400" dirty="0"/>
            </a:br>
            <a:r>
              <a:rPr lang="nl-NL" sz="4400" b="0" i="0" dirty="0">
                <a:solidFill>
                  <a:srgbClr val="1F1F1F"/>
                </a:solidFill>
                <a:effectLst/>
              </a:rPr>
              <a:t>Alsof de nieuwe tijd</a:t>
            </a:r>
            <a:br>
              <a:rPr lang="nl-NL" sz="4400" dirty="0"/>
            </a:br>
            <a:r>
              <a:rPr lang="nl-NL" sz="4400" b="0" i="0" dirty="0">
                <a:solidFill>
                  <a:srgbClr val="1F1F1F"/>
                </a:solidFill>
                <a:effectLst/>
              </a:rPr>
              <a:t>Vandaag begint</a:t>
            </a:r>
            <a:br>
              <a:rPr lang="nl-NL" sz="4400" dirty="0"/>
            </a:br>
            <a:r>
              <a:rPr lang="nl-NL" sz="4400" b="0" i="0" dirty="0">
                <a:solidFill>
                  <a:srgbClr val="1F1F1F"/>
                </a:solidFill>
                <a:effectLst/>
              </a:rPr>
              <a:t>Zijn we allemaal huidskleuren blind</a:t>
            </a:r>
            <a:br>
              <a:rPr lang="nl-NL" sz="4400" dirty="0"/>
            </a:br>
            <a:r>
              <a:rPr lang="nl-NL" sz="4400" b="0" i="0" dirty="0">
                <a:solidFill>
                  <a:srgbClr val="1F1F1F"/>
                </a:solidFill>
                <a:effectLst/>
              </a:rPr>
              <a:t>En maakt het niet meer uit van wie je houdt</a:t>
            </a:r>
            <a:br>
              <a:rPr lang="nl-NL" sz="4400" dirty="0"/>
            </a:br>
            <a:endParaRPr lang="nl-NL" sz="44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7537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F1355-B86A-BFDD-8373-106C067E4471}"/>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4DBBF8B8-387B-39A6-929F-044ACF6DF8DC}"/>
              </a:ext>
            </a:extLst>
          </p:cNvPr>
          <p:cNvSpPr txBox="1"/>
          <p:nvPr/>
        </p:nvSpPr>
        <p:spPr>
          <a:xfrm>
            <a:off x="1404731" y="1112970"/>
            <a:ext cx="10151165" cy="4154984"/>
          </a:xfrm>
          <a:prstGeom prst="rect">
            <a:avLst/>
          </a:prstGeom>
          <a:noFill/>
        </p:spPr>
        <p:txBody>
          <a:bodyPr wrap="square">
            <a:spAutoFit/>
          </a:bodyPr>
          <a:lstStyle/>
          <a:p>
            <a:br>
              <a:rPr lang="nl-NL" sz="4400" dirty="0"/>
            </a:br>
            <a:r>
              <a:rPr lang="nl-NL" sz="4400" b="0" i="0" dirty="0">
                <a:solidFill>
                  <a:srgbClr val="1F1F1F"/>
                </a:solidFill>
                <a:effectLst/>
              </a:rPr>
              <a:t>Hebben we liever te veel lief gehad</a:t>
            </a:r>
            <a:br>
              <a:rPr lang="nl-NL" sz="4400" dirty="0"/>
            </a:br>
            <a:r>
              <a:rPr lang="nl-NL" sz="4400" b="0" i="0" dirty="0">
                <a:solidFill>
                  <a:srgbClr val="1F1F1F"/>
                </a:solidFill>
                <a:effectLst/>
              </a:rPr>
              <a:t>Dan te veel aan ons gelijk gedacht</a:t>
            </a:r>
            <a:br>
              <a:rPr lang="nl-NL" sz="4400" dirty="0"/>
            </a:br>
            <a:r>
              <a:rPr lang="nl-NL" sz="4400" b="0" i="0" dirty="0">
                <a:solidFill>
                  <a:srgbClr val="1F1F1F"/>
                </a:solidFill>
                <a:effectLst/>
              </a:rPr>
              <a:t>Is genade altijd sterker dan de fout</a:t>
            </a:r>
            <a:br>
              <a:rPr lang="nl-NL" sz="4400" dirty="0"/>
            </a:br>
            <a:r>
              <a:rPr lang="nl-NL" sz="4400" b="0" i="0" dirty="0">
                <a:solidFill>
                  <a:srgbClr val="1F1F1F"/>
                </a:solidFill>
                <a:effectLst/>
              </a:rPr>
              <a:t>Altijd sterker dan de fout</a:t>
            </a:r>
            <a:br>
              <a:rPr lang="nl-NL" sz="4400" dirty="0"/>
            </a:br>
            <a:endParaRPr lang="nl-NL" sz="44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3004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C4F4A-F758-68E3-5254-31F64CA18573}"/>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8B3518A0-464A-9253-1269-29CB831B24E2}"/>
              </a:ext>
            </a:extLst>
          </p:cNvPr>
          <p:cNvSpPr txBox="1"/>
          <p:nvPr/>
        </p:nvSpPr>
        <p:spPr>
          <a:xfrm>
            <a:off x="2252871" y="1537039"/>
            <a:ext cx="10151165" cy="3477875"/>
          </a:xfrm>
          <a:prstGeom prst="rect">
            <a:avLst/>
          </a:prstGeom>
          <a:noFill/>
        </p:spPr>
        <p:txBody>
          <a:bodyPr wrap="square">
            <a:spAutoFit/>
          </a:bodyPr>
          <a:lstStyle/>
          <a:p>
            <a:r>
              <a:rPr lang="nl-NL" sz="4400" b="0" i="0" dirty="0">
                <a:solidFill>
                  <a:srgbClr val="1F1F1F"/>
                </a:solidFill>
                <a:effectLst/>
              </a:rPr>
              <a:t>En ik weet niet, nee ik weet niet</a:t>
            </a:r>
            <a:br>
              <a:rPr lang="nl-NL" sz="4400" dirty="0"/>
            </a:br>
            <a:r>
              <a:rPr lang="nl-NL" sz="4400" b="0" i="0" dirty="0">
                <a:solidFill>
                  <a:srgbClr val="1F1F1F"/>
                </a:solidFill>
                <a:effectLst/>
              </a:rPr>
              <a:t>′k </a:t>
            </a:r>
            <a:r>
              <a:rPr lang="nl-NL" sz="4400" dirty="0">
                <a:solidFill>
                  <a:srgbClr val="1F1F1F"/>
                </a:solidFill>
              </a:rPr>
              <a:t>W</a:t>
            </a:r>
            <a:r>
              <a:rPr lang="nl-NL" sz="4400" b="0" i="0" dirty="0">
                <a:solidFill>
                  <a:srgbClr val="1F1F1F"/>
                </a:solidFill>
                <a:effectLst/>
              </a:rPr>
              <a:t>eet niet zeker hoe</a:t>
            </a:r>
            <a:br>
              <a:rPr lang="nl-NL" sz="4400" dirty="0"/>
            </a:br>
            <a:r>
              <a:rPr lang="nl-NL" sz="4400" b="0" i="0" dirty="0" err="1">
                <a:solidFill>
                  <a:srgbClr val="1F1F1F"/>
                </a:solidFill>
                <a:effectLst/>
              </a:rPr>
              <a:t>Hoe</a:t>
            </a:r>
            <a:r>
              <a:rPr lang="nl-NL" sz="4400" b="0" i="0" dirty="0">
                <a:solidFill>
                  <a:srgbClr val="1F1F1F"/>
                </a:solidFill>
                <a:effectLst/>
              </a:rPr>
              <a:t> het beter, hoe het beter</a:t>
            </a:r>
            <a:br>
              <a:rPr lang="nl-NL" sz="4400" dirty="0"/>
            </a:br>
            <a:r>
              <a:rPr lang="nl-NL" sz="4400" b="0" i="0" dirty="0">
                <a:solidFill>
                  <a:srgbClr val="1F1F1F"/>
                </a:solidFill>
                <a:effectLst/>
              </a:rPr>
              <a:t>Hoe het beter moet</a:t>
            </a:r>
            <a:br>
              <a:rPr lang="nl-NL" sz="4400" dirty="0"/>
            </a:br>
            <a:endParaRPr lang="nl-NL" sz="44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457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B8E73D-87AE-2555-AAC8-5AEBD04A9D35}"/>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C44DC3D3-B048-7AC7-1A07-E843D10869D2}"/>
              </a:ext>
            </a:extLst>
          </p:cNvPr>
          <p:cNvSpPr>
            <a:spLocks noGrp="1"/>
          </p:cNvSpPr>
          <p:nvPr>
            <p:ph type="subTitle" idx="1"/>
          </p:nvPr>
        </p:nvSpPr>
        <p:spPr/>
        <p:txBody>
          <a:bodyPr/>
          <a:lstStyle/>
          <a:p>
            <a:endParaRPr lang="nl-NL"/>
          </a:p>
        </p:txBody>
      </p:sp>
      <p:pic>
        <p:nvPicPr>
          <p:cNvPr id="5" name="Afbeelding 4" descr="Afbeelding met tekst&#10;&#10;Automatisch gegenereerde beschrijving">
            <a:extLst>
              <a:ext uri="{FF2B5EF4-FFF2-40B4-BE49-F238E27FC236}">
                <a16:creationId xmlns:a16="http://schemas.microsoft.com/office/drawing/2014/main" id="{2137919D-3CE7-024B-2382-259BF1C4B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98" y="0"/>
            <a:ext cx="13215195" cy="6730999"/>
          </a:xfrm>
          <a:prstGeom prst="rect">
            <a:avLst/>
          </a:prstGeom>
        </p:spPr>
      </p:pic>
      <p:sp>
        <p:nvSpPr>
          <p:cNvPr id="6" name="Tekstvak 5">
            <a:extLst>
              <a:ext uri="{FF2B5EF4-FFF2-40B4-BE49-F238E27FC236}">
                <a16:creationId xmlns:a16="http://schemas.microsoft.com/office/drawing/2014/main" id="{3BA57FE7-9C5B-ABA2-8F5E-1BF69548B202}"/>
              </a:ext>
            </a:extLst>
          </p:cNvPr>
          <p:cNvSpPr txBox="1"/>
          <p:nvPr/>
        </p:nvSpPr>
        <p:spPr>
          <a:xfrm>
            <a:off x="9207500" y="1854979"/>
            <a:ext cx="3186578" cy="369332"/>
          </a:xfrm>
          <a:prstGeom prst="rect">
            <a:avLst/>
          </a:prstGeom>
          <a:noFill/>
        </p:spPr>
        <p:txBody>
          <a:bodyPr wrap="none" rtlCol="0">
            <a:spAutoFit/>
          </a:bodyPr>
          <a:lstStyle/>
          <a:p>
            <a:r>
              <a:rPr lang="nl-NL" dirty="0"/>
              <a:t>Vergelijk: Openbaring 7: 9 en 14</a:t>
            </a:r>
          </a:p>
        </p:txBody>
      </p:sp>
      <p:sp>
        <p:nvSpPr>
          <p:cNvPr id="8" name="Pijl: rechts 7">
            <a:extLst>
              <a:ext uri="{FF2B5EF4-FFF2-40B4-BE49-F238E27FC236}">
                <a16:creationId xmlns:a16="http://schemas.microsoft.com/office/drawing/2014/main" id="{362A776B-FE5A-C6B4-B2E4-5A915016E0B7}"/>
              </a:ext>
            </a:extLst>
          </p:cNvPr>
          <p:cNvSpPr/>
          <p:nvPr/>
        </p:nvSpPr>
        <p:spPr>
          <a:xfrm rot="10800000">
            <a:off x="8434700" y="1854979"/>
            <a:ext cx="68580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698696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1DAE3-A485-8CF4-F18D-CD79D27B2492}"/>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EA57DD00-DC81-0342-E600-525199E4AFE2}"/>
              </a:ext>
            </a:extLst>
          </p:cNvPr>
          <p:cNvSpPr txBox="1"/>
          <p:nvPr/>
        </p:nvSpPr>
        <p:spPr>
          <a:xfrm>
            <a:off x="1855306" y="1351508"/>
            <a:ext cx="10151165" cy="4154984"/>
          </a:xfrm>
          <a:prstGeom prst="rect">
            <a:avLst/>
          </a:prstGeom>
          <a:noFill/>
        </p:spPr>
        <p:txBody>
          <a:bodyPr wrap="square">
            <a:spAutoFit/>
          </a:bodyPr>
          <a:lstStyle/>
          <a:p>
            <a:r>
              <a:rPr lang="nl-NL" sz="4400" b="0" i="0" dirty="0">
                <a:solidFill>
                  <a:srgbClr val="1F1F1F"/>
                </a:solidFill>
                <a:effectLst/>
              </a:rPr>
              <a:t>Maar misschien kunnen we eens doen</a:t>
            </a:r>
            <a:br>
              <a:rPr lang="nl-NL" sz="4400" dirty="0"/>
            </a:br>
            <a:r>
              <a:rPr lang="nl-NL" sz="4400" b="0" i="0" dirty="0">
                <a:solidFill>
                  <a:srgbClr val="1F1F1F"/>
                </a:solidFill>
                <a:effectLst/>
              </a:rPr>
              <a:t>Alsof de liefde al gewonnen heeft</a:t>
            </a:r>
            <a:br>
              <a:rPr lang="nl-NL" sz="4400" dirty="0"/>
            </a:br>
            <a:r>
              <a:rPr lang="nl-NL" sz="4400" b="0" i="0" dirty="0">
                <a:solidFill>
                  <a:srgbClr val="1F1F1F"/>
                </a:solidFill>
                <a:effectLst/>
              </a:rPr>
              <a:t>Je wint als je vertrouwen geeft</a:t>
            </a:r>
          </a:p>
          <a:p>
            <a:br>
              <a:rPr lang="nl-NL" sz="4400" dirty="0"/>
            </a:br>
            <a:r>
              <a:rPr lang="nl-NL" sz="4400" b="0" i="0" dirty="0">
                <a:solidFill>
                  <a:srgbClr val="1F1F1F"/>
                </a:solidFill>
                <a:effectLst/>
              </a:rPr>
              <a:t>Zo wil ik leven</a:t>
            </a:r>
            <a:br>
              <a:rPr lang="nl-NL" sz="4400" dirty="0"/>
            </a:br>
            <a:endParaRPr lang="nl-NL" sz="44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42302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B4B0D-8AA8-8D8E-69B6-039AD69E1F6D}"/>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300147A2-16D1-38E7-2D3F-770CEB59C848}"/>
              </a:ext>
            </a:extLst>
          </p:cNvPr>
          <p:cNvSpPr txBox="1"/>
          <p:nvPr/>
        </p:nvSpPr>
        <p:spPr>
          <a:xfrm>
            <a:off x="1736036" y="715404"/>
            <a:ext cx="10151165" cy="4154984"/>
          </a:xfrm>
          <a:prstGeom prst="rect">
            <a:avLst/>
          </a:prstGeom>
          <a:noFill/>
        </p:spPr>
        <p:txBody>
          <a:bodyPr wrap="square">
            <a:spAutoFit/>
          </a:bodyPr>
          <a:lstStyle/>
          <a:p>
            <a:br>
              <a:rPr lang="nl-NL" sz="4400" dirty="0"/>
            </a:br>
            <a:r>
              <a:rPr lang="nl-NL" sz="4400" b="0" i="0" dirty="0">
                <a:solidFill>
                  <a:srgbClr val="1F1F1F"/>
                </a:solidFill>
                <a:effectLst/>
              </a:rPr>
              <a:t>Alsof er kracht zit in wat kwetsbaar is</a:t>
            </a:r>
            <a:br>
              <a:rPr lang="nl-NL" sz="4400" dirty="0"/>
            </a:br>
            <a:r>
              <a:rPr lang="nl-NL" sz="4400" b="0" i="0" dirty="0">
                <a:solidFill>
                  <a:srgbClr val="1F1F1F"/>
                </a:solidFill>
                <a:effectLst/>
              </a:rPr>
              <a:t>En vriendelijk zijn z'n doel niet mist</a:t>
            </a:r>
            <a:br>
              <a:rPr lang="nl-NL" sz="4400" dirty="0"/>
            </a:br>
            <a:endParaRPr lang="nl-NL" sz="4400" dirty="0"/>
          </a:p>
          <a:p>
            <a:r>
              <a:rPr lang="nl-NL" sz="4400" b="0" i="0" dirty="0">
                <a:solidFill>
                  <a:srgbClr val="1F1F1F"/>
                </a:solidFill>
                <a:effectLst/>
              </a:rPr>
              <a:t>Zo wil ik leven</a:t>
            </a:r>
            <a:br>
              <a:rPr lang="nl-NL" sz="4400" dirty="0"/>
            </a:br>
            <a:r>
              <a:rPr lang="nl-NL" sz="4400" b="0" i="0" dirty="0">
                <a:solidFill>
                  <a:srgbClr val="1F1F1F"/>
                </a:solidFill>
                <a:effectLst/>
              </a:rPr>
              <a:t>Wie weet is het al waar</a:t>
            </a:r>
            <a:endParaRPr lang="nl-NL" sz="44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7215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EB7D1-620E-2104-B179-9324E0DAFB31}"/>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C1924621-6C8F-1C83-896A-1BA9C8781EC5}"/>
              </a:ext>
            </a:extLst>
          </p:cNvPr>
          <p:cNvSpPr txBox="1"/>
          <p:nvPr/>
        </p:nvSpPr>
        <p:spPr>
          <a:xfrm>
            <a:off x="1736036" y="715404"/>
            <a:ext cx="10151165" cy="4154984"/>
          </a:xfrm>
          <a:prstGeom prst="rect">
            <a:avLst/>
          </a:prstGeom>
          <a:noFill/>
        </p:spPr>
        <p:txBody>
          <a:bodyPr wrap="square">
            <a:spAutoFit/>
          </a:bodyPr>
          <a:lstStyle/>
          <a:p>
            <a:br>
              <a:rPr lang="nl-NL" sz="4400" dirty="0"/>
            </a:br>
            <a:r>
              <a:rPr lang="nl-NL" sz="4400" b="0" i="0" dirty="0">
                <a:solidFill>
                  <a:srgbClr val="1F1F1F"/>
                </a:solidFill>
                <a:effectLst/>
              </a:rPr>
              <a:t>Alsof er kracht zit in wat kwetsbaar is</a:t>
            </a:r>
            <a:br>
              <a:rPr lang="nl-NL" sz="4400" dirty="0"/>
            </a:br>
            <a:r>
              <a:rPr lang="nl-NL" sz="4400" b="0" i="0" dirty="0">
                <a:solidFill>
                  <a:srgbClr val="1F1F1F"/>
                </a:solidFill>
                <a:effectLst/>
              </a:rPr>
              <a:t>En vriendelijk zijn z'n doel niet mist</a:t>
            </a:r>
            <a:br>
              <a:rPr lang="nl-NL" sz="4400" dirty="0"/>
            </a:br>
            <a:endParaRPr lang="nl-NL" sz="4400" dirty="0"/>
          </a:p>
          <a:p>
            <a:r>
              <a:rPr lang="nl-NL" sz="4400" b="0" i="0" dirty="0">
                <a:solidFill>
                  <a:srgbClr val="1F1F1F"/>
                </a:solidFill>
                <a:effectLst/>
              </a:rPr>
              <a:t>Zo wil ik leven</a:t>
            </a:r>
            <a:br>
              <a:rPr lang="nl-NL" sz="4400" dirty="0"/>
            </a:br>
            <a:r>
              <a:rPr lang="nl-NL" sz="4400" b="0" i="0" dirty="0">
                <a:solidFill>
                  <a:srgbClr val="1F1F1F"/>
                </a:solidFill>
                <a:effectLst/>
              </a:rPr>
              <a:t>Wie weet is het al waar</a:t>
            </a:r>
            <a:endParaRPr lang="nl-NL" sz="44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68712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9D7F12A-2E4F-B5F8-67A2-78378A476E1A}"/>
              </a:ext>
            </a:extLst>
          </p:cNvPr>
          <p:cNvSpPr txBox="1"/>
          <p:nvPr/>
        </p:nvSpPr>
        <p:spPr>
          <a:xfrm>
            <a:off x="689111" y="347622"/>
            <a:ext cx="10813774" cy="1015663"/>
          </a:xfrm>
          <a:prstGeom prst="rect">
            <a:avLst/>
          </a:prstGeom>
          <a:noFill/>
        </p:spPr>
        <p:txBody>
          <a:bodyPr wrap="square">
            <a:spAutoFit/>
          </a:bodyPr>
          <a:lstStyle/>
          <a:p>
            <a:pPr algn="ctr"/>
            <a:r>
              <a:rPr lang="nl-NL" sz="6000" dirty="0">
                <a:solidFill>
                  <a:srgbClr val="183540"/>
                </a:solidFill>
                <a:latin typeface="Arial" panose="020B0604020202020204" pitchFamily="34" charset="0"/>
                <a:cs typeface="Arial" panose="020B0604020202020204" pitchFamily="34" charset="0"/>
              </a:rPr>
              <a:t>“Zie je mij nog wel zitten?</a:t>
            </a:r>
            <a:r>
              <a:rPr lang="nl-NL" sz="6000" b="0" i="0" dirty="0">
                <a:solidFill>
                  <a:srgbClr val="183540"/>
                </a:solidFill>
                <a:effectLst/>
                <a:latin typeface="Arial" panose="020B0604020202020204" pitchFamily="34" charset="0"/>
                <a:cs typeface="Arial" panose="020B0604020202020204" pitchFamily="34" charset="0"/>
              </a:rPr>
              <a:t>”</a:t>
            </a:r>
          </a:p>
        </p:txBody>
      </p:sp>
      <p:sp>
        <p:nvSpPr>
          <p:cNvPr id="8" name="Tekstvak 7">
            <a:extLst>
              <a:ext uri="{FF2B5EF4-FFF2-40B4-BE49-F238E27FC236}">
                <a16:creationId xmlns:a16="http://schemas.microsoft.com/office/drawing/2014/main" id="{4831BA01-0CFB-17F6-8DF5-9C067792EB0E}"/>
              </a:ext>
            </a:extLst>
          </p:cNvPr>
          <p:cNvSpPr txBox="1"/>
          <p:nvPr/>
        </p:nvSpPr>
        <p:spPr>
          <a:xfrm>
            <a:off x="2614611" y="1529080"/>
            <a:ext cx="6962775" cy="461665"/>
          </a:xfrm>
          <a:prstGeom prst="rect">
            <a:avLst/>
          </a:prstGeom>
          <a:noFill/>
        </p:spPr>
        <p:txBody>
          <a:bodyPr wrap="square">
            <a:spAutoFit/>
          </a:bodyPr>
          <a:lstStyle/>
          <a:p>
            <a:pPr algn="ctr"/>
            <a:r>
              <a:rPr lang="nl-NL" sz="2400" b="0" i="0" dirty="0">
                <a:solidFill>
                  <a:srgbClr val="183540"/>
                </a:solidFill>
                <a:effectLst/>
                <a:latin typeface="Calibri" panose="020F0502020204030204" pitchFamily="34" charset="0"/>
                <a:ea typeface="Calibri" panose="020F0502020204030204" pitchFamily="34" charset="0"/>
                <a:cs typeface="Calibri" panose="020F0502020204030204" pitchFamily="34" charset="0"/>
              </a:rPr>
              <a:t>Erik van der Arend</a:t>
            </a:r>
          </a:p>
        </p:txBody>
      </p:sp>
    </p:spTree>
    <p:extLst>
      <p:ext uri="{BB962C8B-B14F-4D97-AF65-F5344CB8AC3E}">
        <p14:creationId xmlns:p14="http://schemas.microsoft.com/office/powerpoint/2010/main" val="13007861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3378200" y="1400244"/>
            <a:ext cx="6946900" cy="3785652"/>
          </a:xfrm>
          <a:prstGeom prst="rect">
            <a:avLst/>
          </a:prstGeom>
          <a:noFill/>
        </p:spPr>
        <p:txBody>
          <a:bodyPr wrap="square">
            <a:spAutoFit/>
          </a:bodyPr>
          <a:lstStyle/>
          <a:p>
            <a:r>
              <a:rPr lang="nl-NL" sz="4000" dirty="0">
                <a:ea typeface="Calibri Light" panose="020F0302020204030204" pitchFamily="34" charset="0"/>
                <a:cs typeface="Calibri Light" panose="020F0302020204030204" pitchFamily="34" charset="0"/>
              </a:rPr>
              <a:t>Zie je mij nog wel zitten?</a:t>
            </a:r>
          </a:p>
          <a:p>
            <a:r>
              <a:rPr lang="nl-NL" sz="4000" dirty="0">
                <a:ea typeface="Calibri Light" panose="020F0302020204030204" pitchFamily="34" charset="0"/>
                <a:cs typeface="Calibri Light" panose="020F0302020204030204" pitchFamily="34" charset="0"/>
              </a:rPr>
              <a:t>Zie je mij nog altijd staan?</a:t>
            </a:r>
          </a:p>
          <a:p>
            <a:endParaRPr lang="nl-NL" sz="4000" dirty="0">
              <a:ea typeface="Calibri Light" panose="020F0302020204030204" pitchFamily="34" charset="0"/>
              <a:cs typeface="Calibri Light" panose="020F0302020204030204" pitchFamily="34" charset="0"/>
            </a:endParaRPr>
          </a:p>
          <a:p>
            <a:r>
              <a:rPr lang="nl-NL" sz="4000" dirty="0">
                <a:ea typeface="Calibri Light" panose="020F0302020204030204" pitchFamily="34" charset="0"/>
                <a:cs typeface="Calibri Light" panose="020F0302020204030204" pitchFamily="34" charset="0"/>
              </a:rPr>
              <a:t>Ik weet het nu niet meer,</a:t>
            </a:r>
          </a:p>
          <a:p>
            <a:r>
              <a:rPr lang="nl-NL" sz="4000" dirty="0">
                <a:ea typeface="Calibri Light" panose="020F0302020204030204" pitchFamily="34" charset="0"/>
                <a:cs typeface="Calibri Light" panose="020F0302020204030204" pitchFamily="34" charset="0"/>
              </a:rPr>
              <a:t>wat doet dat me zeer!</a:t>
            </a:r>
          </a:p>
          <a:p>
            <a:endParaRPr lang="nl-NL" sz="4000" dirty="0">
              <a:latin typeface="Caveat" panose="00000500000000000000" pitchFamily="2" charset="0"/>
            </a:endParaRPr>
          </a:p>
        </p:txBody>
      </p:sp>
    </p:spTree>
    <p:extLst>
      <p:ext uri="{BB962C8B-B14F-4D97-AF65-F5344CB8AC3E}">
        <p14:creationId xmlns:p14="http://schemas.microsoft.com/office/powerpoint/2010/main" val="2689038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9D7F12A-2E4F-B5F8-67A2-78378A476E1A}"/>
              </a:ext>
            </a:extLst>
          </p:cNvPr>
          <p:cNvSpPr txBox="1"/>
          <p:nvPr/>
        </p:nvSpPr>
        <p:spPr>
          <a:xfrm>
            <a:off x="1855304" y="346739"/>
            <a:ext cx="9253883" cy="1015663"/>
          </a:xfrm>
          <a:prstGeom prst="rect">
            <a:avLst/>
          </a:prstGeom>
          <a:noFill/>
        </p:spPr>
        <p:txBody>
          <a:bodyPr wrap="square">
            <a:spAutoFit/>
          </a:bodyPr>
          <a:lstStyle/>
          <a:p>
            <a:pPr algn="ctr"/>
            <a:r>
              <a:rPr lang="nl-NL" sz="6000" dirty="0">
                <a:solidFill>
                  <a:srgbClr val="183540"/>
                </a:solidFill>
                <a:latin typeface="Arial" panose="020B0604020202020204" pitchFamily="34" charset="0"/>
                <a:cs typeface="Arial" panose="020B0604020202020204" pitchFamily="34" charset="0"/>
              </a:rPr>
              <a:t>“Zie je mij nog wel zitten?”</a:t>
            </a:r>
            <a:endParaRPr lang="nl-NL" sz="6000" b="0" i="0" dirty="0">
              <a:solidFill>
                <a:srgbClr val="183540"/>
              </a:solidFill>
              <a:effectLst/>
              <a:latin typeface="Arial" panose="020B0604020202020204" pitchFamily="34" charset="0"/>
              <a:cs typeface="Arial" panose="020B0604020202020204" pitchFamily="34" charset="0"/>
            </a:endParaRPr>
          </a:p>
        </p:txBody>
      </p:sp>
      <p:sp>
        <p:nvSpPr>
          <p:cNvPr id="8" name="Tekstvak 7">
            <a:extLst>
              <a:ext uri="{FF2B5EF4-FFF2-40B4-BE49-F238E27FC236}">
                <a16:creationId xmlns:a16="http://schemas.microsoft.com/office/drawing/2014/main" id="{4831BA01-0CFB-17F6-8DF5-9C067792EB0E}"/>
              </a:ext>
            </a:extLst>
          </p:cNvPr>
          <p:cNvSpPr txBox="1"/>
          <p:nvPr/>
        </p:nvSpPr>
        <p:spPr>
          <a:xfrm>
            <a:off x="2843718" y="1489324"/>
            <a:ext cx="6962775" cy="461665"/>
          </a:xfrm>
          <a:prstGeom prst="rect">
            <a:avLst/>
          </a:prstGeom>
          <a:noFill/>
        </p:spPr>
        <p:txBody>
          <a:bodyPr wrap="square">
            <a:spAutoFit/>
          </a:bodyPr>
          <a:lstStyle/>
          <a:p>
            <a:pPr algn="ctr"/>
            <a:r>
              <a:rPr lang="nl-NL" sz="2400" b="0" i="0" dirty="0">
                <a:solidFill>
                  <a:srgbClr val="183540"/>
                </a:solidFill>
                <a:effectLst/>
                <a:latin typeface="Calibri" panose="020F0502020204030204" pitchFamily="34" charset="0"/>
                <a:ea typeface="Calibri" panose="020F0502020204030204" pitchFamily="34" charset="0"/>
                <a:cs typeface="Calibri" panose="020F0502020204030204" pitchFamily="34" charset="0"/>
              </a:rPr>
              <a:t>Erik van der Arend</a:t>
            </a:r>
          </a:p>
        </p:txBody>
      </p:sp>
      <p:pic>
        <p:nvPicPr>
          <p:cNvPr id="3" name="Afbeelding 2">
            <a:extLst>
              <a:ext uri="{FF2B5EF4-FFF2-40B4-BE49-F238E27FC236}">
                <a16:creationId xmlns:a16="http://schemas.microsoft.com/office/drawing/2014/main" id="{1C4736F3-1760-0E06-100F-3593641EC590}"/>
              </a:ext>
            </a:extLst>
          </p:cNvPr>
          <p:cNvPicPr>
            <a:picLocks noChangeAspect="1"/>
          </p:cNvPicPr>
          <p:nvPr/>
        </p:nvPicPr>
        <p:blipFill>
          <a:blip r:embed="rId3"/>
          <a:stretch>
            <a:fillRect/>
          </a:stretch>
        </p:blipFill>
        <p:spPr>
          <a:xfrm>
            <a:off x="3387215" y="2324100"/>
            <a:ext cx="6419278" cy="3934154"/>
          </a:xfrm>
          <a:prstGeom prst="rect">
            <a:avLst/>
          </a:prstGeom>
        </p:spPr>
      </p:pic>
    </p:spTree>
    <p:extLst>
      <p:ext uri="{BB962C8B-B14F-4D97-AF65-F5344CB8AC3E}">
        <p14:creationId xmlns:p14="http://schemas.microsoft.com/office/powerpoint/2010/main" val="425659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3378200" y="1400244"/>
            <a:ext cx="6946900" cy="2554545"/>
          </a:xfrm>
          <a:prstGeom prst="rect">
            <a:avLst/>
          </a:prstGeom>
          <a:noFill/>
        </p:spPr>
        <p:txBody>
          <a:bodyPr wrap="square">
            <a:spAutoFit/>
          </a:bodyPr>
          <a:lstStyle/>
          <a:p>
            <a:r>
              <a:rPr lang="nl-NL" sz="4000" dirty="0">
                <a:latin typeface="Calibri" panose="020F0502020204030204" pitchFamily="34" charset="0"/>
                <a:ea typeface="Calibri" panose="020F0502020204030204" pitchFamily="34" charset="0"/>
                <a:cs typeface="Calibri" panose="020F0502020204030204" pitchFamily="34" charset="0"/>
              </a:rPr>
              <a:t>Ziet U mij nog wel zitten?</a:t>
            </a:r>
          </a:p>
          <a:p>
            <a:r>
              <a:rPr lang="nl-NL" sz="4000" dirty="0">
                <a:latin typeface="Calibri" panose="020F0502020204030204" pitchFamily="34" charset="0"/>
                <a:ea typeface="Calibri" panose="020F0502020204030204" pitchFamily="34" charset="0"/>
                <a:cs typeface="Calibri" panose="020F0502020204030204" pitchFamily="34" charset="0"/>
              </a:rPr>
              <a:t>Ziet U mij nog altijd staan?</a:t>
            </a:r>
          </a:p>
          <a:p>
            <a:r>
              <a:rPr lang="nl-NL" sz="4000" dirty="0">
                <a:latin typeface="Calibri" panose="020F0502020204030204" pitchFamily="34" charset="0"/>
                <a:ea typeface="Calibri" panose="020F0502020204030204" pitchFamily="34" charset="0"/>
                <a:cs typeface="Calibri" panose="020F0502020204030204" pitchFamily="34" charset="0"/>
              </a:rPr>
              <a:t>Ik weet het nu niet meer,</a:t>
            </a:r>
          </a:p>
          <a:p>
            <a:r>
              <a:rPr lang="nl-NL" sz="4000" dirty="0">
                <a:latin typeface="Calibri" panose="020F0502020204030204" pitchFamily="34" charset="0"/>
                <a:ea typeface="Calibri" panose="020F0502020204030204" pitchFamily="34" charset="0"/>
                <a:cs typeface="Calibri" panose="020F0502020204030204" pitchFamily="34" charset="0"/>
              </a:rPr>
              <a:t>wat doet dat me zeer!</a:t>
            </a:r>
          </a:p>
        </p:txBody>
      </p:sp>
    </p:spTree>
    <p:extLst>
      <p:ext uri="{BB962C8B-B14F-4D97-AF65-F5344CB8AC3E}">
        <p14:creationId xmlns:p14="http://schemas.microsoft.com/office/powerpoint/2010/main" val="22262016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3378200" y="1400244"/>
            <a:ext cx="6946900" cy="3170099"/>
          </a:xfrm>
          <a:prstGeom prst="rect">
            <a:avLst/>
          </a:prstGeom>
          <a:noFill/>
        </p:spPr>
        <p:txBody>
          <a:bodyPr wrap="square">
            <a:spAutoFit/>
          </a:bodyPr>
          <a:lstStyle/>
          <a:p>
            <a:r>
              <a:rPr lang="nl-NL" sz="4000" dirty="0">
                <a:latin typeface="Calibri" panose="020F0502020204030204" pitchFamily="34" charset="0"/>
                <a:ea typeface="Calibri" panose="020F0502020204030204" pitchFamily="34" charset="0"/>
                <a:cs typeface="Calibri" panose="020F0502020204030204" pitchFamily="34" charset="0"/>
              </a:rPr>
              <a:t>Ziet U mij nog wel zitten?</a:t>
            </a:r>
          </a:p>
          <a:p>
            <a:r>
              <a:rPr lang="nl-NL" sz="4000" dirty="0">
                <a:latin typeface="Calibri" panose="020F0502020204030204" pitchFamily="34" charset="0"/>
                <a:ea typeface="Calibri" panose="020F0502020204030204" pitchFamily="34" charset="0"/>
                <a:cs typeface="Calibri" panose="020F0502020204030204" pitchFamily="34" charset="0"/>
              </a:rPr>
              <a:t>Ziet U mij nog altijd staan?</a:t>
            </a:r>
          </a:p>
          <a:p>
            <a:r>
              <a:rPr lang="nl-NL" sz="4000" dirty="0">
                <a:latin typeface="Calibri" panose="020F0502020204030204" pitchFamily="34" charset="0"/>
                <a:ea typeface="Calibri" panose="020F0502020204030204" pitchFamily="34" charset="0"/>
                <a:cs typeface="Calibri" panose="020F0502020204030204" pitchFamily="34" charset="0"/>
              </a:rPr>
              <a:t>Ik weet het nu niet meer,</a:t>
            </a:r>
          </a:p>
          <a:p>
            <a:r>
              <a:rPr lang="nl-NL" sz="4000" dirty="0">
                <a:latin typeface="Calibri" panose="020F0502020204030204" pitchFamily="34" charset="0"/>
                <a:ea typeface="Calibri" panose="020F0502020204030204" pitchFamily="34" charset="0"/>
                <a:cs typeface="Calibri" panose="020F0502020204030204" pitchFamily="34" charset="0"/>
              </a:rPr>
              <a:t>wat doet dat me zeer,</a:t>
            </a:r>
          </a:p>
          <a:p>
            <a:r>
              <a:rPr lang="nl-NL" sz="4000" dirty="0">
                <a:latin typeface="Calibri" panose="020F0502020204030204" pitchFamily="34" charset="0"/>
                <a:ea typeface="Calibri" panose="020F0502020204030204" pitchFamily="34" charset="0"/>
                <a:cs typeface="Calibri" panose="020F0502020204030204" pitchFamily="34" charset="0"/>
              </a:rPr>
              <a:t>mijn Heer.</a:t>
            </a:r>
          </a:p>
        </p:txBody>
      </p:sp>
    </p:spTree>
    <p:extLst>
      <p:ext uri="{BB962C8B-B14F-4D97-AF65-F5344CB8AC3E}">
        <p14:creationId xmlns:p14="http://schemas.microsoft.com/office/powerpoint/2010/main" val="1760766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377686" y="1481965"/>
            <a:ext cx="12463670" cy="3477875"/>
          </a:xfrm>
          <a:prstGeom prst="rect">
            <a:avLst/>
          </a:prstGeom>
          <a:noFill/>
        </p:spPr>
        <p:txBody>
          <a:bodyPr wrap="square">
            <a:spAutoFit/>
          </a:bodyPr>
          <a:lstStyle/>
          <a:p>
            <a:r>
              <a:rPr lang="nl-NL" sz="4400" dirty="0">
                <a:latin typeface="Calibri" panose="020F0502020204030204" pitchFamily="34" charset="0"/>
                <a:ea typeface="Calibri" panose="020F0502020204030204" pitchFamily="34" charset="0"/>
                <a:cs typeface="Calibri" panose="020F0502020204030204" pitchFamily="34" charset="0"/>
              </a:rPr>
              <a:t>Ik kom niet los van U,         (lieve Heer van mij)</a:t>
            </a:r>
          </a:p>
          <a:p>
            <a:r>
              <a:rPr lang="nl-NL" sz="4400" dirty="0">
                <a:latin typeface="Calibri" panose="020F0502020204030204" pitchFamily="34" charset="0"/>
                <a:ea typeface="Calibri" panose="020F0502020204030204" pitchFamily="34" charset="0"/>
                <a:cs typeface="Calibri" panose="020F0502020204030204" pitchFamily="34" charset="0"/>
              </a:rPr>
              <a:t>ja, 'k geloof in U,         (want U bént de Enige Echte)</a:t>
            </a:r>
          </a:p>
          <a:p>
            <a:r>
              <a:rPr lang="nl-NL" sz="4400" dirty="0">
                <a:latin typeface="Calibri" panose="020F0502020204030204" pitchFamily="34" charset="0"/>
                <a:ea typeface="Calibri" panose="020F0502020204030204" pitchFamily="34" charset="0"/>
                <a:cs typeface="Calibri" panose="020F0502020204030204" pitchFamily="34" charset="0"/>
              </a:rPr>
              <a:t>Schepper van 't heelal,       (goede God van 't al)</a:t>
            </a:r>
          </a:p>
          <a:p>
            <a:r>
              <a:rPr lang="nl-NL" sz="4400" dirty="0">
                <a:latin typeface="Calibri" panose="020F0502020204030204" pitchFamily="34" charset="0"/>
                <a:ea typeface="Calibri" panose="020F0502020204030204" pitchFamily="34" charset="0"/>
                <a:cs typeface="Calibri" panose="020F0502020204030204" pitchFamily="34" charset="0"/>
              </a:rPr>
              <a:t>Ja, U houdt van ons, met al Uw kracht </a:t>
            </a:r>
          </a:p>
          <a:p>
            <a:r>
              <a:rPr lang="nl-NL" sz="4400" dirty="0">
                <a:latin typeface="Calibri" panose="020F0502020204030204" pitchFamily="34" charset="0"/>
                <a:ea typeface="Calibri" panose="020F0502020204030204" pitchFamily="34" charset="0"/>
                <a:cs typeface="Calibri" panose="020F0502020204030204" pitchFamily="34" charset="0"/>
              </a:rPr>
              <a:t>en alle macht.</a:t>
            </a:r>
          </a:p>
        </p:txBody>
      </p:sp>
    </p:spTree>
    <p:extLst>
      <p:ext uri="{BB962C8B-B14F-4D97-AF65-F5344CB8AC3E}">
        <p14:creationId xmlns:p14="http://schemas.microsoft.com/office/powerpoint/2010/main" val="20903593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3378200" y="1400244"/>
            <a:ext cx="6946900" cy="2554545"/>
          </a:xfrm>
          <a:prstGeom prst="rect">
            <a:avLst/>
          </a:prstGeom>
          <a:noFill/>
        </p:spPr>
        <p:txBody>
          <a:bodyPr wrap="square">
            <a:spAutoFit/>
          </a:bodyPr>
          <a:lstStyle/>
          <a:p>
            <a:r>
              <a:rPr lang="nl-NL" sz="4000" dirty="0">
                <a:latin typeface="Calibri" panose="020F0502020204030204" pitchFamily="34" charset="0"/>
                <a:ea typeface="Calibri" panose="020F0502020204030204" pitchFamily="34" charset="0"/>
                <a:cs typeface="Calibri" panose="020F0502020204030204" pitchFamily="34" charset="0"/>
              </a:rPr>
              <a:t>Ziet U mij nog wel zitten?</a:t>
            </a:r>
          </a:p>
          <a:p>
            <a:r>
              <a:rPr lang="nl-NL" sz="4000" dirty="0">
                <a:latin typeface="Calibri" panose="020F0502020204030204" pitchFamily="34" charset="0"/>
                <a:ea typeface="Calibri" panose="020F0502020204030204" pitchFamily="34" charset="0"/>
                <a:cs typeface="Calibri" panose="020F0502020204030204" pitchFamily="34" charset="0"/>
              </a:rPr>
              <a:t>Ziet U mij nog altijd staan?</a:t>
            </a:r>
          </a:p>
          <a:p>
            <a:r>
              <a:rPr lang="nl-NL" sz="4000" dirty="0">
                <a:latin typeface="Calibri" panose="020F0502020204030204" pitchFamily="34" charset="0"/>
                <a:ea typeface="Calibri" panose="020F0502020204030204" pitchFamily="34" charset="0"/>
                <a:cs typeface="Calibri" panose="020F0502020204030204" pitchFamily="34" charset="0"/>
              </a:rPr>
              <a:t>Ik weet het nu niet meer,</a:t>
            </a:r>
          </a:p>
          <a:p>
            <a:r>
              <a:rPr lang="nl-NL" sz="4000" dirty="0">
                <a:latin typeface="Calibri" panose="020F0502020204030204" pitchFamily="34" charset="0"/>
                <a:ea typeface="Calibri" panose="020F0502020204030204" pitchFamily="34" charset="0"/>
                <a:cs typeface="Calibri" panose="020F0502020204030204" pitchFamily="34" charset="0"/>
              </a:rPr>
              <a:t>wat doet dat me zeer!</a:t>
            </a:r>
          </a:p>
        </p:txBody>
      </p:sp>
    </p:spTree>
    <p:extLst>
      <p:ext uri="{BB962C8B-B14F-4D97-AF65-F5344CB8AC3E}">
        <p14:creationId xmlns:p14="http://schemas.microsoft.com/office/powerpoint/2010/main" val="211042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9D7F12A-2E4F-B5F8-67A2-78378A476E1A}"/>
              </a:ext>
            </a:extLst>
          </p:cNvPr>
          <p:cNvSpPr txBox="1"/>
          <p:nvPr/>
        </p:nvSpPr>
        <p:spPr>
          <a:xfrm>
            <a:off x="2614609" y="347622"/>
            <a:ext cx="6962775" cy="923330"/>
          </a:xfrm>
          <a:prstGeom prst="rect">
            <a:avLst/>
          </a:prstGeom>
          <a:noFill/>
        </p:spPr>
        <p:txBody>
          <a:bodyPr wrap="square">
            <a:spAutoFit/>
          </a:bodyPr>
          <a:lstStyle/>
          <a:p>
            <a:pPr algn="ctr"/>
            <a:r>
              <a:rPr lang="nl-NL" sz="5400" dirty="0">
                <a:solidFill>
                  <a:srgbClr val="183540"/>
                </a:solidFill>
                <a:latin typeface="Caveat" panose="00000500000000000000" pitchFamily="2" charset="0"/>
              </a:rPr>
              <a:t>“Roller Coaster</a:t>
            </a:r>
            <a:r>
              <a:rPr lang="nl-NL" sz="5400" b="0" i="0" dirty="0">
                <a:solidFill>
                  <a:srgbClr val="183540"/>
                </a:solidFill>
                <a:effectLst/>
                <a:latin typeface="Caveat" panose="00000500000000000000" pitchFamily="2" charset="0"/>
              </a:rPr>
              <a:t>”</a:t>
            </a:r>
          </a:p>
        </p:txBody>
      </p:sp>
      <p:sp>
        <p:nvSpPr>
          <p:cNvPr id="8" name="Tekstvak 7">
            <a:extLst>
              <a:ext uri="{FF2B5EF4-FFF2-40B4-BE49-F238E27FC236}">
                <a16:creationId xmlns:a16="http://schemas.microsoft.com/office/drawing/2014/main" id="{4831BA01-0CFB-17F6-8DF5-9C067792EB0E}"/>
              </a:ext>
            </a:extLst>
          </p:cNvPr>
          <p:cNvSpPr txBox="1"/>
          <p:nvPr/>
        </p:nvSpPr>
        <p:spPr>
          <a:xfrm>
            <a:off x="2614611" y="1529080"/>
            <a:ext cx="6962775" cy="461665"/>
          </a:xfrm>
          <a:prstGeom prst="rect">
            <a:avLst/>
          </a:prstGeom>
          <a:noFill/>
        </p:spPr>
        <p:txBody>
          <a:bodyPr wrap="square">
            <a:spAutoFit/>
          </a:bodyPr>
          <a:lstStyle/>
          <a:p>
            <a:pPr algn="ctr"/>
            <a:r>
              <a:rPr lang="nl-NL" sz="2400" dirty="0">
                <a:solidFill>
                  <a:srgbClr val="183540"/>
                </a:solidFill>
                <a:latin typeface="Arial" panose="020B0604020202020204" pitchFamily="34" charset="0"/>
                <a:cs typeface="Arial" panose="020B0604020202020204" pitchFamily="34" charset="0"/>
              </a:rPr>
              <a:t>Danny Vera</a:t>
            </a:r>
            <a:endParaRPr lang="nl-NL" sz="2400" b="0" i="0" dirty="0">
              <a:solidFill>
                <a:srgbClr val="183540"/>
              </a:solidFill>
              <a:effectLst/>
              <a:latin typeface="Arial" panose="020B0604020202020204" pitchFamily="34" charset="0"/>
              <a:cs typeface="Arial" panose="020B0604020202020204" pitchFamily="34" charset="0"/>
            </a:endParaRPr>
          </a:p>
        </p:txBody>
      </p:sp>
      <p:pic>
        <p:nvPicPr>
          <p:cNvPr id="2" name="Onlinemedia 1" title="Danny Vera - 'Roller Coaster' Live @ Stenders Platenbonanza | NPO Radio 2">
            <a:hlinkClick r:id="" action="ppaction://media"/>
            <a:extLst>
              <a:ext uri="{FF2B5EF4-FFF2-40B4-BE49-F238E27FC236}">
                <a16:creationId xmlns:a16="http://schemas.microsoft.com/office/drawing/2014/main" id="{4F098B18-CC26-CA8F-1CDB-BD458CE352AB}"/>
              </a:ext>
            </a:extLst>
          </p:cNvPr>
          <p:cNvPicPr>
            <a:picLocks noRot="1" noChangeAspect="1"/>
          </p:cNvPicPr>
          <p:nvPr>
            <a:videoFile r:link="rId1"/>
          </p:nvPr>
        </p:nvPicPr>
        <p:blipFill>
          <a:blip r:embed="rId4"/>
          <a:stretch>
            <a:fillRect/>
          </a:stretch>
        </p:blipFill>
        <p:spPr>
          <a:xfrm>
            <a:off x="2743200" y="2237359"/>
            <a:ext cx="7189099" cy="4061841"/>
          </a:xfrm>
          <a:prstGeom prst="rect">
            <a:avLst/>
          </a:prstGeom>
        </p:spPr>
      </p:pic>
    </p:spTree>
    <p:extLst>
      <p:ext uri="{BB962C8B-B14F-4D97-AF65-F5344CB8AC3E}">
        <p14:creationId xmlns:p14="http://schemas.microsoft.com/office/powerpoint/2010/main" val="47607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3378200" y="1400244"/>
            <a:ext cx="6946900" cy="3170099"/>
          </a:xfrm>
          <a:prstGeom prst="rect">
            <a:avLst/>
          </a:prstGeom>
          <a:noFill/>
        </p:spPr>
        <p:txBody>
          <a:bodyPr wrap="square">
            <a:spAutoFit/>
          </a:bodyPr>
          <a:lstStyle/>
          <a:p>
            <a:r>
              <a:rPr lang="nl-NL" sz="4000" dirty="0">
                <a:latin typeface="Calibri" panose="020F0502020204030204" pitchFamily="34" charset="0"/>
                <a:ea typeface="Calibri" panose="020F0502020204030204" pitchFamily="34" charset="0"/>
                <a:cs typeface="Calibri" panose="020F0502020204030204" pitchFamily="34" charset="0"/>
              </a:rPr>
              <a:t>Ziet U mij nog wel zitten?</a:t>
            </a:r>
          </a:p>
          <a:p>
            <a:r>
              <a:rPr lang="nl-NL" sz="4000" dirty="0">
                <a:latin typeface="Calibri" panose="020F0502020204030204" pitchFamily="34" charset="0"/>
                <a:ea typeface="Calibri" panose="020F0502020204030204" pitchFamily="34" charset="0"/>
                <a:cs typeface="Calibri" panose="020F0502020204030204" pitchFamily="34" charset="0"/>
              </a:rPr>
              <a:t>Ziet U mij nog altijd staan?</a:t>
            </a:r>
          </a:p>
          <a:p>
            <a:r>
              <a:rPr lang="nl-NL" sz="4000" dirty="0">
                <a:latin typeface="Calibri" panose="020F0502020204030204" pitchFamily="34" charset="0"/>
                <a:ea typeface="Calibri" panose="020F0502020204030204" pitchFamily="34" charset="0"/>
                <a:cs typeface="Calibri" panose="020F0502020204030204" pitchFamily="34" charset="0"/>
              </a:rPr>
              <a:t>Ik weet het nu niet meer,</a:t>
            </a:r>
          </a:p>
          <a:p>
            <a:r>
              <a:rPr lang="nl-NL" sz="4000" dirty="0">
                <a:latin typeface="Calibri" panose="020F0502020204030204" pitchFamily="34" charset="0"/>
                <a:ea typeface="Calibri" panose="020F0502020204030204" pitchFamily="34" charset="0"/>
                <a:cs typeface="Calibri" panose="020F0502020204030204" pitchFamily="34" charset="0"/>
              </a:rPr>
              <a:t>wat doet dat me zeer,</a:t>
            </a:r>
          </a:p>
          <a:p>
            <a:r>
              <a:rPr lang="nl-NL" sz="4000" dirty="0">
                <a:latin typeface="Calibri" panose="020F0502020204030204" pitchFamily="34" charset="0"/>
                <a:ea typeface="Calibri" panose="020F0502020204030204" pitchFamily="34" charset="0"/>
                <a:cs typeface="Calibri" panose="020F0502020204030204" pitchFamily="34" charset="0"/>
              </a:rPr>
              <a:t>mijn Heer.</a:t>
            </a:r>
          </a:p>
        </p:txBody>
      </p:sp>
    </p:spTree>
    <p:extLst>
      <p:ext uri="{BB962C8B-B14F-4D97-AF65-F5344CB8AC3E}">
        <p14:creationId xmlns:p14="http://schemas.microsoft.com/office/powerpoint/2010/main" val="4754375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274982" y="319640"/>
            <a:ext cx="11360427" cy="5509200"/>
          </a:xfrm>
          <a:prstGeom prst="rect">
            <a:avLst/>
          </a:prstGeom>
          <a:noFill/>
        </p:spPr>
        <p:txBody>
          <a:bodyPr wrap="square">
            <a:spAutoFit/>
          </a:bodyPr>
          <a:lstStyle/>
          <a:p>
            <a:r>
              <a:rPr lang="nl-NL" sz="4400" dirty="0">
                <a:latin typeface="Calibri" panose="020F0502020204030204" pitchFamily="34" charset="0"/>
                <a:ea typeface="Calibri" panose="020F0502020204030204" pitchFamily="34" charset="0"/>
                <a:cs typeface="Calibri" panose="020F0502020204030204" pitchFamily="34" charset="0"/>
              </a:rPr>
              <a:t>De wind waait waar Hij wil,     </a:t>
            </a:r>
          </a:p>
          <a:p>
            <a:r>
              <a:rPr lang="nl-NL" sz="4400" dirty="0">
                <a:latin typeface="Calibri" panose="020F0502020204030204" pitchFamily="34" charset="0"/>
                <a:ea typeface="Calibri" panose="020F0502020204030204" pitchFamily="34" charset="0"/>
                <a:cs typeface="Calibri" panose="020F0502020204030204" pitchFamily="34" charset="0"/>
              </a:rPr>
              <a:t>						(lieve Heer van mij)</a:t>
            </a:r>
          </a:p>
          <a:p>
            <a:r>
              <a:rPr lang="nl-NL" sz="4400" dirty="0">
                <a:latin typeface="Calibri" panose="020F0502020204030204" pitchFamily="34" charset="0"/>
                <a:ea typeface="Calibri" panose="020F0502020204030204" pitchFamily="34" charset="0"/>
                <a:cs typeface="Calibri" panose="020F0502020204030204" pitchFamily="34" charset="0"/>
              </a:rPr>
              <a:t>'t is niet weg, 't is niet stil.       </a:t>
            </a:r>
          </a:p>
          <a:p>
            <a:r>
              <a:rPr lang="nl-NL" sz="4400" dirty="0">
                <a:latin typeface="Calibri" panose="020F0502020204030204" pitchFamily="34" charset="0"/>
                <a:ea typeface="Calibri" panose="020F0502020204030204" pitchFamily="34" charset="0"/>
                <a:cs typeface="Calibri" panose="020F0502020204030204" pitchFamily="34" charset="0"/>
              </a:rPr>
              <a:t>						(want uw Heilige Geest)</a:t>
            </a:r>
          </a:p>
          <a:p>
            <a:r>
              <a:rPr lang="nl-NL" sz="4400" dirty="0">
                <a:latin typeface="Calibri" panose="020F0502020204030204" pitchFamily="34" charset="0"/>
                <a:ea typeface="Calibri" panose="020F0502020204030204" pitchFamily="34" charset="0"/>
                <a:cs typeface="Calibri" panose="020F0502020204030204" pitchFamily="34" charset="0"/>
              </a:rPr>
              <a:t>Keert weer altijd terug, waar Hij was.   </a:t>
            </a:r>
          </a:p>
          <a:p>
            <a:r>
              <a:rPr lang="nl-NL" sz="4400" dirty="0">
                <a:latin typeface="Calibri" panose="020F0502020204030204" pitchFamily="34" charset="0"/>
                <a:ea typeface="Calibri" panose="020F0502020204030204" pitchFamily="34" charset="0"/>
                <a:cs typeface="Calibri" panose="020F0502020204030204" pitchFamily="34" charset="0"/>
              </a:rPr>
              <a:t>						(ik ben er vol van)</a:t>
            </a:r>
          </a:p>
          <a:p>
            <a:r>
              <a:rPr lang="nl-NL" sz="4400" dirty="0">
                <a:latin typeface="Calibri" panose="020F0502020204030204" pitchFamily="34" charset="0"/>
                <a:ea typeface="Calibri" panose="020F0502020204030204" pitchFamily="34" charset="0"/>
                <a:cs typeface="Calibri" panose="020F0502020204030204" pitchFamily="34" charset="0"/>
              </a:rPr>
              <a:t>Roep 'm nu, vliegensvlug.</a:t>
            </a:r>
          </a:p>
          <a:p>
            <a:r>
              <a:rPr lang="nl-NL" sz="4400" dirty="0">
                <a:latin typeface="Calibri" panose="020F0502020204030204" pitchFamily="34" charset="0"/>
                <a:ea typeface="Calibri" panose="020F0502020204030204" pitchFamily="34" charset="0"/>
                <a:cs typeface="Calibri" panose="020F0502020204030204" pitchFamily="34" charset="0"/>
              </a:rPr>
              <a:t>Doof de Geest niet uit,</a:t>
            </a:r>
          </a:p>
        </p:txBody>
      </p:sp>
    </p:spTree>
    <p:extLst>
      <p:ext uri="{BB962C8B-B14F-4D97-AF65-F5344CB8AC3E}">
        <p14:creationId xmlns:p14="http://schemas.microsoft.com/office/powerpoint/2010/main" val="20032526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1298713" y="1412944"/>
            <a:ext cx="9864587" cy="3477875"/>
          </a:xfrm>
          <a:prstGeom prst="rect">
            <a:avLst/>
          </a:prstGeom>
          <a:noFill/>
        </p:spPr>
        <p:txBody>
          <a:bodyPr wrap="square">
            <a:spAutoFit/>
          </a:bodyPr>
          <a:lstStyle/>
          <a:p>
            <a:r>
              <a:rPr lang="nl-NL" sz="4400" dirty="0">
                <a:latin typeface="Calibri" panose="020F0502020204030204" pitchFamily="34" charset="0"/>
                <a:ea typeface="Calibri" panose="020F0502020204030204" pitchFamily="34" charset="0"/>
                <a:cs typeface="Calibri" panose="020F0502020204030204" pitchFamily="34" charset="0"/>
              </a:rPr>
              <a:t>maar luister-dán-toch,  naar Zijn geluid.</a:t>
            </a:r>
          </a:p>
          <a:p>
            <a:r>
              <a:rPr lang="nl-NL" sz="4400" dirty="0">
                <a:latin typeface="Calibri" panose="020F0502020204030204" pitchFamily="34" charset="0"/>
                <a:ea typeface="Calibri" panose="020F0502020204030204" pitchFamily="34" charset="0"/>
                <a:cs typeface="Calibri" panose="020F0502020204030204" pitchFamily="34" charset="0"/>
              </a:rPr>
              <a:t>Je hoeft niet bang te zijn, zolang je leeft...</a:t>
            </a:r>
          </a:p>
          <a:p>
            <a:endParaRPr lang="nl-NL" sz="4400" dirty="0">
              <a:latin typeface="Calibri" panose="020F0502020204030204" pitchFamily="34" charset="0"/>
              <a:ea typeface="Calibri" panose="020F0502020204030204" pitchFamily="34" charset="0"/>
              <a:cs typeface="Calibri" panose="020F0502020204030204" pitchFamily="34" charset="0"/>
            </a:endParaRPr>
          </a:p>
          <a:p>
            <a:r>
              <a:rPr lang="nl-NL" sz="4400" dirty="0">
                <a:latin typeface="Calibri" panose="020F0502020204030204" pitchFamily="34" charset="0"/>
                <a:ea typeface="Calibri" panose="020F0502020204030204" pitchFamily="34" charset="0"/>
                <a:cs typeface="Calibri" panose="020F0502020204030204" pitchFamily="34" charset="0"/>
              </a:rPr>
              <a:t>Hij is er ook voor jou,</a:t>
            </a:r>
          </a:p>
          <a:p>
            <a:r>
              <a:rPr lang="nl-NL" sz="4400" dirty="0">
                <a:latin typeface="Calibri" panose="020F0502020204030204" pitchFamily="34" charset="0"/>
                <a:ea typeface="Calibri" panose="020F0502020204030204" pitchFamily="34" charset="0"/>
                <a:cs typeface="Calibri" panose="020F0502020204030204" pitchFamily="34" charset="0"/>
              </a:rPr>
              <a:t>Ó o o, Hij is er ook voor jou!</a:t>
            </a:r>
          </a:p>
        </p:txBody>
      </p:sp>
    </p:spTree>
    <p:extLst>
      <p:ext uri="{BB962C8B-B14F-4D97-AF65-F5344CB8AC3E}">
        <p14:creationId xmlns:p14="http://schemas.microsoft.com/office/powerpoint/2010/main" val="41294625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3303656" y="1284383"/>
            <a:ext cx="6032500" cy="4093428"/>
          </a:xfrm>
          <a:prstGeom prst="rect">
            <a:avLst/>
          </a:prstGeom>
          <a:noFill/>
        </p:spPr>
        <p:txBody>
          <a:bodyPr wrap="square">
            <a:spAutoFit/>
          </a:bodyPr>
          <a:lstStyle/>
          <a:p>
            <a:r>
              <a:rPr lang="nl-NL" sz="4400" dirty="0">
                <a:latin typeface="Calibri" panose="020F0502020204030204" pitchFamily="34" charset="0"/>
                <a:ea typeface="Calibri" panose="020F0502020204030204" pitchFamily="34" charset="0"/>
                <a:cs typeface="Calibri" panose="020F0502020204030204" pitchFamily="34" charset="0"/>
              </a:rPr>
              <a:t>Blijft je altijd trouw,</a:t>
            </a:r>
          </a:p>
          <a:p>
            <a:r>
              <a:rPr lang="nl-NL" sz="4400" dirty="0">
                <a:latin typeface="Calibri" panose="020F0502020204030204" pitchFamily="34" charset="0"/>
                <a:ea typeface="Calibri" panose="020F0502020204030204" pitchFamily="34" charset="0"/>
                <a:cs typeface="Calibri" panose="020F0502020204030204" pitchFamily="34" charset="0"/>
              </a:rPr>
              <a:t>in Zijn hemels...blauw.</a:t>
            </a:r>
          </a:p>
          <a:p>
            <a:endParaRPr lang="nl-NL" sz="4400" dirty="0">
              <a:latin typeface="Calibri" panose="020F0502020204030204" pitchFamily="34" charset="0"/>
              <a:ea typeface="Calibri" panose="020F0502020204030204" pitchFamily="34" charset="0"/>
              <a:cs typeface="Calibri" panose="020F0502020204030204" pitchFamily="34" charset="0"/>
            </a:endParaRPr>
          </a:p>
          <a:p>
            <a:r>
              <a:rPr lang="nl-NL" sz="4400" dirty="0">
                <a:latin typeface="Calibri" panose="020F0502020204030204" pitchFamily="34" charset="0"/>
                <a:ea typeface="Calibri" panose="020F0502020204030204" pitchFamily="34" charset="0"/>
                <a:cs typeface="Calibri" panose="020F0502020204030204" pitchFamily="34" charset="0"/>
              </a:rPr>
              <a:t>Voor eeuwig en altijd,</a:t>
            </a:r>
          </a:p>
          <a:p>
            <a:r>
              <a:rPr lang="nl-NL" sz="4400" dirty="0">
                <a:latin typeface="Calibri" panose="020F0502020204030204" pitchFamily="34" charset="0"/>
                <a:ea typeface="Calibri" panose="020F0502020204030204" pitchFamily="34" charset="0"/>
                <a:cs typeface="Calibri" panose="020F0502020204030204" pitchFamily="34" charset="0"/>
              </a:rPr>
              <a:t>voor eeuwig en altijd...</a:t>
            </a:r>
          </a:p>
          <a:p>
            <a:endParaRPr lang="nl-NL" sz="4000" dirty="0">
              <a:latin typeface="Caveat" panose="00000500000000000000" pitchFamily="2" charset="0"/>
            </a:endParaRPr>
          </a:p>
        </p:txBody>
      </p:sp>
    </p:spTree>
    <p:extLst>
      <p:ext uri="{BB962C8B-B14F-4D97-AF65-F5344CB8AC3E}">
        <p14:creationId xmlns:p14="http://schemas.microsoft.com/office/powerpoint/2010/main" val="3115250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840408" y="1460983"/>
            <a:ext cx="10185400" cy="2800767"/>
          </a:xfrm>
          <a:prstGeom prst="rect">
            <a:avLst/>
          </a:prstGeom>
          <a:noFill/>
        </p:spPr>
        <p:txBody>
          <a:bodyPr wrap="square">
            <a:spAutoFit/>
          </a:bodyPr>
          <a:lstStyle/>
          <a:p>
            <a:pPr algn="ctr"/>
            <a:r>
              <a:rPr lang="nl-NL" sz="4400" dirty="0">
                <a:latin typeface="Calibri" panose="020F0502020204030204" pitchFamily="34" charset="0"/>
                <a:ea typeface="Calibri" panose="020F0502020204030204" pitchFamily="34" charset="0"/>
                <a:cs typeface="Calibri" panose="020F0502020204030204" pitchFamily="34" charset="0"/>
              </a:rPr>
              <a:t>Here we go</a:t>
            </a:r>
          </a:p>
          <a:p>
            <a:pPr algn="ctr"/>
            <a:r>
              <a:rPr lang="en-US" sz="4400" dirty="0">
                <a:latin typeface="Calibri" panose="020F0502020204030204" pitchFamily="34" charset="0"/>
                <a:ea typeface="Calibri" panose="020F0502020204030204" pitchFamily="34" charset="0"/>
                <a:cs typeface="Calibri" panose="020F0502020204030204" pitchFamily="34" charset="0"/>
              </a:rPr>
              <a:t>On this rollercoaster life we know </a:t>
            </a:r>
          </a:p>
          <a:p>
            <a:pPr algn="ctr"/>
            <a:r>
              <a:rPr lang="en-US" sz="4400" dirty="0">
                <a:latin typeface="Calibri" panose="020F0502020204030204" pitchFamily="34" charset="0"/>
                <a:ea typeface="Calibri" panose="020F0502020204030204" pitchFamily="34" charset="0"/>
                <a:cs typeface="Calibri" panose="020F0502020204030204" pitchFamily="34" charset="0"/>
              </a:rPr>
              <a:t>With those crazy highs and real deep lows </a:t>
            </a:r>
          </a:p>
          <a:p>
            <a:pPr algn="ctr"/>
            <a:r>
              <a:rPr lang="en-US" sz="4400" dirty="0">
                <a:latin typeface="Calibri" panose="020F0502020204030204" pitchFamily="34" charset="0"/>
                <a:ea typeface="Calibri" panose="020F0502020204030204" pitchFamily="34" charset="0"/>
                <a:cs typeface="Calibri" panose="020F0502020204030204" pitchFamily="34" charset="0"/>
              </a:rPr>
              <a:t>I really don't know why</a:t>
            </a:r>
          </a:p>
        </p:txBody>
      </p:sp>
    </p:spTree>
    <p:extLst>
      <p:ext uri="{BB962C8B-B14F-4D97-AF65-F5344CB8AC3E}">
        <p14:creationId xmlns:p14="http://schemas.microsoft.com/office/powerpoint/2010/main" val="71146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1480378" y="1570313"/>
            <a:ext cx="9231243" cy="2800767"/>
          </a:xfrm>
          <a:prstGeom prst="rect">
            <a:avLst/>
          </a:prstGeom>
          <a:noFill/>
        </p:spPr>
        <p:txBody>
          <a:bodyPr wrap="square">
            <a:spAutoFit/>
          </a:bodyPr>
          <a:lstStyle/>
          <a:p>
            <a:pPr algn="ctr"/>
            <a:r>
              <a:rPr lang="en-US" sz="4400" dirty="0">
                <a:latin typeface="Calibri" panose="020F0502020204030204" pitchFamily="34" charset="0"/>
                <a:ea typeface="Calibri" panose="020F0502020204030204" pitchFamily="34" charset="0"/>
                <a:cs typeface="Calibri" panose="020F0502020204030204" pitchFamily="34" charset="0"/>
              </a:rPr>
              <a:t>And I will go </a:t>
            </a:r>
          </a:p>
          <a:p>
            <a:pPr algn="ctr"/>
            <a:r>
              <a:rPr lang="en-US" sz="4400" dirty="0">
                <a:latin typeface="Calibri" panose="020F0502020204030204" pitchFamily="34" charset="0"/>
                <a:ea typeface="Calibri" panose="020F0502020204030204" pitchFamily="34" charset="0"/>
                <a:cs typeface="Calibri" panose="020F0502020204030204" pitchFamily="34" charset="0"/>
              </a:rPr>
              <a:t>To the farthest place on earth I know </a:t>
            </a:r>
          </a:p>
          <a:p>
            <a:pPr algn="ctr"/>
            <a:r>
              <a:rPr lang="en-US" sz="4400" dirty="0">
                <a:latin typeface="Calibri" panose="020F0502020204030204" pitchFamily="34" charset="0"/>
                <a:ea typeface="Calibri" panose="020F0502020204030204" pitchFamily="34" charset="0"/>
                <a:cs typeface="Calibri" panose="020F0502020204030204" pitchFamily="34" charset="0"/>
              </a:rPr>
              <a:t>I can travel all the road, you see </a:t>
            </a:r>
          </a:p>
          <a:p>
            <a:pPr algn="ctr"/>
            <a:r>
              <a:rPr lang="en-US" sz="4400" dirty="0">
                <a:latin typeface="Calibri" panose="020F0502020204030204" pitchFamily="34" charset="0"/>
                <a:ea typeface="Calibri" panose="020F0502020204030204" pitchFamily="34" charset="0"/>
                <a:cs typeface="Calibri" panose="020F0502020204030204" pitchFamily="34" charset="0"/>
              </a:rPr>
              <a:t> </a:t>
            </a:r>
            <a:r>
              <a:rPr lang="en-US" sz="4400" dirty="0" err="1">
                <a:latin typeface="Calibri" panose="020F0502020204030204" pitchFamily="34" charset="0"/>
                <a:ea typeface="Calibri" panose="020F0502020204030204" pitchFamily="34" charset="0"/>
                <a:cs typeface="Calibri" panose="020F0502020204030204" pitchFamily="34" charset="0"/>
              </a:rPr>
              <a:t>'Cause</a:t>
            </a:r>
            <a:r>
              <a:rPr lang="en-US" sz="4400" dirty="0">
                <a:latin typeface="Calibri" panose="020F0502020204030204" pitchFamily="34" charset="0"/>
                <a:ea typeface="Calibri" panose="020F0502020204030204" pitchFamily="34" charset="0"/>
                <a:cs typeface="Calibri" panose="020F0502020204030204" pitchFamily="34" charset="0"/>
              </a:rPr>
              <a:t> I know you're there with me  </a:t>
            </a:r>
            <a:endParaRPr lang="nl-NL"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6964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F706FD2-51C2-C1D7-D7F7-1C4B3D2417EB}"/>
              </a:ext>
            </a:extLst>
          </p:cNvPr>
          <p:cNvSpPr txBox="1"/>
          <p:nvPr/>
        </p:nvSpPr>
        <p:spPr>
          <a:xfrm>
            <a:off x="2006600" y="1755844"/>
            <a:ext cx="8509000" cy="3477875"/>
          </a:xfrm>
          <a:prstGeom prst="rect">
            <a:avLst/>
          </a:prstGeom>
          <a:noFill/>
        </p:spPr>
        <p:txBody>
          <a:bodyPr wrap="square">
            <a:spAutoFit/>
          </a:bodyPr>
          <a:lstStyle/>
          <a:p>
            <a:pPr algn="ctr"/>
            <a:r>
              <a:rPr lang="en-US" sz="4400" dirty="0">
                <a:latin typeface="Calibri" panose="020F0502020204030204" pitchFamily="34" charset="0"/>
                <a:ea typeface="Calibri" panose="020F0502020204030204" pitchFamily="34" charset="0"/>
                <a:cs typeface="Calibri" panose="020F0502020204030204" pitchFamily="34" charset="0"/>
              </a:rPr>
              <a:t>You don't have to slow me down</a:t>
            </a:r>
          </a:p>
          <a:p>
            <a:pPr algn="ctr"/>
            <a:r>
              <a:rPr lang="en-US" sz="4400" dirty="0">
                <a:latin typeface="Calibri" panose="020F0502020204030204" pitchFamily="34" charset="0"/>
                <a:ea typeface="Calibri" panose="020F0502020204030204" pitchFamily="34" charset="0"/>
                <a:cs typeface="Calibri" panose="020F0502020204030204" pitchFamily="34" charset="0"/>
              </a:rPr>
              <a:t>Cause I will always be around</a:t>
            </a:r>
          </a:p>
          <a:p>
            <a:pPr algn="ctr"/>
            <a:r>
              <a:rPr lang="en-US" sz="4400" dirty="0">
                <a:latin typeface="Calibri" panose="020F0502020204030204" pitchFamily="34" charset="0"/>
                <a:ea typeface="Calibri" panose="020F0502020204030204" pitchFamily="34" charset="0"/>
                <a:cs typeface="Calibri" panose="020F0502020204030204" pitchFamily="34" charset="0"/>
              </a:rPr>
              <a:t>I will find my way back home</a:t>
            </a:r>
          </a:p>
          <a:p>
            <a:pPr algn="ctr"/>
            <a:r>
              <a:rPr lang="nl-NL" sz="4400" dirty="0" err="1">
                <a:latin typeface="Calibri" panose="020F0502020204030204" pitchFamily="34" charset="0"/>
                <a:ea typeface="Calibri" panose="020F0502020204030204" pitchFamily="34" charset="0"/>
                <a:cs typeface="Calibri" panose="020F0502020204030204" pitchFamily="34" charset="0"/>
              </a:rPr>
              <a:t>Where</a:t>
            </a:r>
            <a:r>
              <a:rPr lang="nl-NL" sz="4400" dirty="0">
                <a:latin typeface="Calibri" panose="020F0502020204030204" pitchFamily="34" charset="0"/>
                <a:ea typeface="Calibri" panose="020F0502020204030204" pitchFamily="34" charset="0"/>
                <a:cs typeface="Calibri" panose="020F0502020204030204" pitchFamily="34" charset="0"/>
              </a:rPr>
              <a:t> magnolia </a:t>
            </a:r>
            <a:r>
              <a:rPr lang="nl-NL" sz="4400" dirty="0" err="1">
                <a:latin typeface="Calibri" panose="020F0502020204030204" pitchFamily="34" charset="0"/>
                <a:ea typeface="Calibri" panose="020F0502020204030204" pitchFamily="34" charset="0"/>
                <a:cs typeface="Calibri" panose="020F0502020204030204" pitchFamily="34" charset="0"/>
              </a:rPr>
              <a:t>grows</a:t>
            </a:r>
            <a:r>
              <a:rPr lang="nl-NL" sz="4400" dirty="0">
                <a:latin typeface="Calibri" panose="020F0502020204030204" pitchFamily="34" charset="0"/>
                <a:ea typeface="Calibri" panose="020F0502020204030204" pitchFamily="34" charset="0"/>
                <a:cs typeface="Calibri" panose="020F0502020204030204" pitchFamily="34" charset="0"/>
              </a:rPr>
              <a:t>, </a:t>
            </a:r>
          </a:p>
          <a:p>
            <a:pPr algn="ctr"/>
            <a:r>
              <a:rPr lang="nl-NL" sz="4400" dirty="0" err="1">
                <a:latin typeface="Calibri" panose="020F0502020204030204" pitchFamily="34" charset="0"/>
                <a:ea typeface="Calibri" panose="020F0502020204030204" pitchFamily="34" charset="0"/>
                <a:cs typeface="Calibri" panose="020F0502020204030204" pitchFamily="34" charset="0"/>
              </a:rPr>
              <a:t>Where</a:t>
            </a:r>
            <a:r>
              <a:rPr lang="nl-NL" sz="4400" dirty="0">
                <a:latin typeface="Calibri" panose="020F0502020204030204" pitchFamily="34" charset="0"/>
                <a:ea typeface="Calibri" panose="020F0502020204030204" pitchFamily="34" charset="0"/>
                <a:cs typeface="Calibri" panose="020F0502020204030204" pitchFamily="34" charset="0"/>
              </a:rPr>
              <a:t> magnolia </a:t>
            </a:r>
            <a:r>
              <a:rPr lang="nl-NL" sz="4400" dirty="0" err="1">
                <a:latin typeface="Calibri" panose="020F0502020204030204" pitchFamily="34" charset="0"/>
                <a:ea typeface="Calibri" panose="020F0502020204030204" pitchFamily="34" charset="0"/>
                <a:cs typeface="Calibri" panose="020F0502020204030204" pitchFamily="34" charset="0"/>
              </a:rPr>
              <a:t>grows</a:t>
            </a:r>
            <a:endParaRPr lang="nl-NL"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960683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2570</Words>
  <Application>Microsoft Office PowerPoint</Application>
  <PresentationFormat>Widescreen</PresentationFormat>
  <Paragraphs>421</Paragraphs>
  <Slides>63</Slides>
  <Notes>62</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Calibri Light</vt:lpstr>
      <vt:lpstr>Caveat</vt:lpstr>
      <vt:lpstr>Kantoorthema</vt:lpstr>
      <vt:lpstr>PowerPoint Presentation</vt:lpstr>
      <vt:lpstr>Index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Erik van der Arend</dc:creator>
  <cp:lastModifiedBy>Erik van der Arend</cp:lastModifiedBy>
  <cp:revision>34</cp:revision>
  <dcterms:created xsi:type="dcterms:W3CDTF">2022-10-16T17:47:46Z</dcterms:created>
  <dcterms:modified xsi:type="dcterms:W3CDTF">2025-01-27T23:35:23Z</dcterms:modified>
</cp:coreProperties>
</file>