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1BB2-32E6-4B2B-8012-AC04CAF98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49EE8-EE50-4931-AD9C-B1CC6D830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3CFAD-6D20-4756-9B8A-77DBB835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0955-0E55-47A3-9A0D-666DE6A087A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54B41-119F-4533-B370-501A3FBA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11D8-3E18-4639-B51D-5C215194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73FD-8136-4CC7-B1A2-98CEF6E314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2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B864-008B-4DEE-9ABE-989F02D7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087CD-29E7-4912-A90B-0F1D72183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E0132-C827-4AEA-831D-AD9069B7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0955-0E55-47A3-9A0D-666DE6A087A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4CA88-912D-45D7-8423-A5E1AFEA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1D113-D752-40A0-83D0-C17CFB88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73FD-8136-4CC7-B1A2-98CEF6E314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51AFAE-3FCB-4555-9B20-46512BBAA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CF0F3-EC08-4739-9355-766D39FEC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C43EE-CDFF-4ACE-A1CA-F26A6E065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0955-0E55-47A3-9A0D-666DE6A087A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9AC6A-0D24-4495-8BF4-4787561A6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6649F-1F89-4AA8-BF7F-042807D7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73FD-8136-4CC7-B1A2-98CEF6E314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0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8076-F96D-4960-AB6D-86A68DE1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915CC-8132-4496-8184-30140CD0E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BCB57-A8B1-48C7-A892-AAA6A54E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0955-0E55-47A3-9A0D-666DE6A087A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D599E-3ACF-4D84-B3C3-DE8852E1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F8EAB-5FB6-47D5-93B1-5A8D66E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73FD-8136-4CC7-B1A2-98CEF6E314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D01A7-1F53-4670-9254-31BFA69B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9820F-E1A7-4839-AF02-AA72306B2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6AEC8-C1B7-4B77-B2DE-ED1E110E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0955-0E55-47A3-9A0D-666DE6A087A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9996D-47A0-4CBD-A735-393FE09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29686-E68A-4C9D-A7B5-5AED1BC2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73FD-8136-4CC7-B1A2-98CEF6E314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0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C397-4F43-4899-994C-59617431F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8E0D1-717F-410D-B2B2-45D06E6EB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EFD3E-00DC-4E0E-AE04-77E294434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D6E3D-9652-4960-85E5-0825A48C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0955-0E55-47A3-9A0D-666DE6A087A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8BF0A-39A0-402B-89AE-A4880AF87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CF280-4E0A-457A-9ECE-B436B179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73FD-8136-4CC7-B1A2-98CEF6E314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4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8FD4D-34FC-4E16-AE75-FDE1FA1C0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8DA61-1597-46E5-A20A-BA3589072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DC6DD-0A63-4FB6-BE57-A62F02F0E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FB9B3-10E7-4EDE-B10F-3DE6A050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1C81D-3C87-478E-B6F9-99C4F07A4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FC673C-0FE2-44F0-AB3E-3C68945A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0955-0E55-47A3-9A0D-666DE6A087A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6FE53-2C4E-4273-99D1-EE38BFE1E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BF9D0-AC5A-4C27-9AAE-A82E50AE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73FD-8136-4CC7-B1A2-98CEF6E314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9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907AB-2D59-4BA1-861E-5F5206BB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704710-418B-4E25-A58A-2AE93074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0955-0E55-47A3-9A0D-666DE6A087A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3ADE1-1BF8-4F39-B58B-5FCF3FB1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76DFA-6001-4E63-98A3-937B9F7E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73FD-8136-4CC7-B1A2-98CEF6E314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0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6F9BB-2831-432B-8B32-618FB218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0955-0E55-47A3-9A0D-666DE6A087A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ECB11-FB41-4473-8D22-52926AE1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B01D5-62C2-495C-8A6C-3D819B6E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73FD-8136-4CC7-B1A2-98CEF6E314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4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7B7D-75FB-4421-9B1D-AF6B6249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02451-B8DC-4D22-B3C9-A651C09D2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330C3-91A4-4708-A5CC-2386CAD0C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7AB09-41A5-4167-B951-AC4BFC8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0955-0E55-47A3-9A0D-666DE6A087A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3BE36-B82B-4C81-BCAF-3CBE37A1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343A9-11FD-4BB5-884D-E5F2E6A5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73FD-8136-4CC7-B1A2-98CEF6E314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1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F2A6-142C-45AE-8C3F-4BD3567A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F5E9EE-B32B-47FE-B45D-CC29645BE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00827-F970-4000-A7C9-7C7DC7A37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8B1A8-27AC-490F-BDBE-313B98B7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0955-0E55-47A3-9A0D-666DE6A087A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C0F2-2002-4388-87E8-5246075A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125B6-8B93-45A8-A41A-D2434860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73FD-8136-4CC7-B1A2-98CEF6E314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7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0541B-927F-4874-8327-61643153E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AAA9E-EA75-4D75-94E1-A7126C1E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6657F-1C89-41F1-A34D-3023BA6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E0955-0E55-47A3-9A0D-666DE6A087A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B927D-437B-40E3-8651-E7DCC5E23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4EA59-E32C-453E-A589-B18AFE42C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73FD-8136-4CC7-B1A2-98CEF6E314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168E-AC13-4A71-A98B-B3F92DC01C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DF9F7-8B56-49E7-9AFB-EB5E5B6EE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Afbeelding 32" descr="Afbeelding met binnen, keukenapparaat&#10;&#10;Automatisch gegenereerde beschrijving">
            <a:extLst>
              <a:ext uri="{FF2B5EF4-FFF2-40B4-BE49-F238E27FC236}">
                <a16:creationId xmlns:a16="http://schemas.microsoft.com/office/drawing/2014/main" id="{B4E71542-5631-C826-E899-EB13C780C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1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vloer, binnen, tandenborstel, groente&#10;&#10;Automatisch gegenereerde beschrijving">
            <a:extLst>
              <a:ext uri="{FF2B5EF4-FFF2-40B4-BE49-F238E27FC236}">
                <a16:creationId xmlns:a16="http://schemas.microsoft.com/office/drawing/2014/main" id="{7089ADC5-3D2B-9230-E101-1BBF160BB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17" y="68263"/>
            <a:ext cx="8961966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175216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kop, tafel, binnen, koffie&#10;&#10;Automatisch gegenereerde beschrijving">
            <a:extLst>
              <a:ext uri="{FF2B5EF4-FFF2-40B4-BE49-F238E27FC236}">
                <a16:creationId xmlns:a16="http://schemas.microsoft.com/office/drawing/2014/main" id="{BFA348B4-1EE7-A691-A4F3-B7A7D8C86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17" y="68263"/>
            <a:ext cx="8961966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3539653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persoon, poseren, sluiten&#10;&#10;Automatisch gegenereerde beschrijving">
            <a:extLst>
              <a:ext uri="{FF2B5EF4-FFF2-40B4-BE49-F238E27FC236}">
                <a16:creationId xmlns:a16="http://schemas.microsoft.com/office/drawing/2014/main" id="{025FAFEF-AC29-7768-9FB9-A1A2F518C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17" y="68263"/>
            <a:ext cx="8961966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4016732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22F00D90-CEEA-3A9E-27D4-5AAEC292B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17" y="68263"/>
            <a:ext cx="8961966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323860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binnen, meubels, plaats, tafel&#10;&#10;Automatisch gegenereerde beschrijving">
            <a:extLst>
              <a:ext uri="{FF2B5EF4-FFF2-40B4-BE49-F238E27FC236}">
                <a16:creationId xmlns:a16="http://schemas.microsoft.com/office/drawing/2014/main" id="{6F51D3E6-09D9-F95B-CF69-4354128F6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17" y="68263"/>
            <a:ext cx="8961966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172765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vloer, binnen, muur, tafel&#10;&#10;Automatisch gegenereerde beschrijving">
            <a:extLst>
              <a:ext uri="{FF2B5EF4-FFF2-40B4-BE49-F238E27FC236}">
                <a16:creationId xmlns:a16="http://schemas.microsoft.com/office/drawing/2014/main" id="{C28D62F3-6089-7DF1-AB79-B95CE7622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17" y="68263"/>
            <a:ext cx="8961966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76460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 descr="Afbeelding met tekst, vloer, geel, meubels">
            <a:extLst>
              <a:ext uri="{FF2B5EF4-FFF2-40B4-BE49-F238E27FC236}">
                <a16:creationId xmlns:a16="http://schemas.microsoft.com/office/drawing/2014/main" id="{2999DC5E-B917-1B3D-77A6-64467705F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17" y="68263"/>
            <a:ext cx="8961966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203725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CB8FB28A-FD45-8D3E-01BA-A3EA88E21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17" y="68263"/>
            <a:ext cx="8961966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402543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binnen, muur, toilet, vuilnis&#10;&#10;Automatisch gegenereerde beschrijving">
            <a:extLst>
              <a:ext uri="{FF2B5EF4-FFF2-40B4-BE49-F238E27FC236}">
                <a16:creationId xmlns:a16="http://schemas.microsoft.com/office/drawing/2014/main" id="{8C873F05-0849-2E9C-B458-4198BDCAB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17" y="68263"/>
            <a:ext cx="8961966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12054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binnen, muur&#10;&#10;Automatisch gegenereerde beschrijving">
            <a:extLst>
              <a:ext uri="{FF2B5EF4-FFF2-40B4-BE49-F238E27FC236}">
                <a16:creationId xmlns:a16="http://schemas.microsoft.com/office/drawing/2014/main" id="{E18AD23A-F655-E509-F30A-C2A95D941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17" y="68263"/>
            <a:ext cx="8961966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51702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binnen, vaatwasser, keukenapparaat, witgoed&#10;&#10;Automatisch gegenereerde beschrijving">
            <a:extLst>
              <a:ext uri="{FF2B5EF4-FFF2-40B4-BE49-F238E27FC236}">
                <a16:creationId xmlns:a16="http://schemas.microsoft.com/office/drawing/2014/main" id="{2FFA90FA-C2CD-ABC0-6E9D-4DADB7819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17" y="68263"/>
            <a:ext cx="8961966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62161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muur, binnen, tafel&#10;&#10;Automatisch gegenereerde beschrijving">
            <a:extLst>
              <a:ext uri="{FF2B5EF4-FFF2-40B4-BE49-F238E27FC236}">
                <a16:creationId xmlns:a16="http://schemas.microsoft.com/office/drawing/2014/main" id="{7CA834CB-9F16-6A2C-3F27-CD6156FAA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17" y="68263"/>
            <a:ext cx="8961966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322612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accessoire&#10;&#10;Automatisch gegenereerde beschrijving">
            <a:extLst>
              <a:ext uri="{FF2B5EF4-FFF2-40B4-BE49-F238E27FC236}">
                <a16:creationId xmlns:a16="http://schemas.microsoft.com/office/drawing/2014/main" id="{A2BC1931-7AC6-D728-5AC0-F7FD7CA85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17" y="68263"/>
            <a:ext cx="8961966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29939062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54F6D98-5936-45F1-A84E-DC85E5AA2E26}" vid="{5838731C-1A12-44CF-8F52-7E8E9E21B6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Office PowerPoint</Application>
  <PresentationFormat>Breedbeeld</PresentationFormat>
  <Paragraphs>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van der Arend</dc:creator>
  <cp:lastModifiedBy>Erik van der Arend</cp:lastModifiedBy>
  <cp:revision>1</cp:revision>
  <dcterms:created xsi:type="dcterms:W3CDTF">2022-10-15T16:05:10Z</dcterms:created>
  <dcterms:modified xsi:type="dcterms:W3CDTF">2022-10-15T16:13:32Z</dcterms:modified>
</cp:coreProperties>
</file>