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581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80007-70CB-DB1D-B7C3-8B91463B0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DE0F2B-BD33-3FE3-79B6-63B9CCC0C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A2B54-2BA7-77F4-24D3-57BDD59E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B4660B-11A3-61DD-7717-963E16D3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18F338-91C6-ECB3-85ED-CA61EE24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7E7BB-102D-84A3-A794-4890F012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9FECFE4-9169-5A0E-F235-A4386AF7C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080715-154A-431A-2FD4-6C17934F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B10C5-87B4-D609-0BAD-AE1B44B1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101F34-BE74-3FB6-7B94-F24EB4A2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86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2D5B270-A829-E754-4273-B8FD777A1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60EDD70-0159-A4CF-30D9-06A39352D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9FDA27-0D62-0B3E-1B06-084835EF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2B1D17-FABA-7CC2-08D7-98F59598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8AAD55-A241-D932-94CF-3CA05099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75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03908-1C8D-7121-19D5-A7176AA6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95BB16-7727-9425-FD9A-F5CF5D445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1531A2-6A38-51A7-B37F-E40F10F6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2E4EBD-9504-7B4F-6F34-EBA5C4AE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9C07C4-B7E8-6470-48B8-07F4527F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7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F6F1A-B7C1-6F2D-1128-00380442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3248D7-6F09-29A6-C41D-056FAF72E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6BDF1F-16B2-7A5F-A95E-098509F2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FA4C2E-FFB0-1AA1-7D17-57FCD6B2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D2ECC6-A2CA-8A84-FF76-BBF6527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40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7D4D9-6823-07D1-2B6B-D8DB6EAE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76457-CE79-7161-6162-4EBB28900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2EE33E-15D4-9BA4-C6AB-7482B19BC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05648C-68E3-D9AB-6B30-663D047D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C8F2E4-D1F1-6C84-6E4C-F586303B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325CAB-AD82-B030-F610-8B07CA4F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33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80616-F2CC-F5A3-111E-44B6887B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394CBB-BF32-1A38-0CEA-071393D06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1086F3-6A3B-38DC-3F7B-DE6B32A60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DA1ECD-ED6F-4158-182B-4FFE0DF42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94557C-343A-1C3A-D2E2-BAE99BA27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DB4144-6A00-A61F-3D1A-7681FFEE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4A9F68C-AF3C-E5B5-1199-16AE2297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E2AE00C-8065-E6CB-66BD-954BD563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87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EEA43-05D8-1205-EF02-FF077776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E55C5A-DBB5-177B-0FA9-145FDDA6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27B095-5580-C440-DC20-5015A321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02859D-6693-DED6-FBF9-11E0CAC2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42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1544C2B-C3E5-BE48-5200-101A6F5B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88228D-70A8-4F52-47AB-30BE1678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A41C19-C15A-0095-4FF7-5C4AD1ED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08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3B97A-82DF-5E14-F361-3015D7F8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38C1AE-B404-C7AB-72B6-01846E41D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EACCB6-C0CD-CBB1-3501-952FD3737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B63EBD-7E39-20AA-424D-3124D10C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9FC0F7-DC55-3081-A89B-AE9E7794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4EFF18-7BF4-0ACB-73BC-E759144F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32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F5EFF-AAB9-7006-754B-8190CB38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7A08758-8B41-B69B-16D6-AAC3A607E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0FC629-0334-A32C-0FBA-FCDA6DA97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281892-D000-FD5D-96B5-9C4FB858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6901A5-FB49-9878-B866-D9445FD5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C0B95D-9DEE-F17D-EBD4-4CCE7EC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93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B2450A5-43F4-BA3D-DA4F-0FC70DD4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A933D1-A770-0CBE-DA5C-7A30EDCEB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4CFA6F-2FC6-FC03-D121-F4C3CC967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4996-9325-4B79-A5B5-4E75A11BBF92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F9DD55-0239-6B9E-A82D-D4D27191D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3C8AE-10A4-9DA7-0F84-6227D0FAF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1E140-35ED-4764-814D-9149AA8762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55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schimmels, sluiten&#10;&#10;Automatisch gegenereerde beschrijving">
            <a:extLst>
              <a:ext uri="{FF2B5EF4-FFF2-40B4-BE49-F238E27FC236}">
                <a16:creationId xmlns:a16="http://schemas.microsoft.com/office/drawing/2014/main" id="{891618B2-8AEA-E568-05C7-A6DD0592A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5" b="248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8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outdoor-object, honingraat, wespennest, insect&#10;&#10;Automatisch gegenereerde beschrijving">
            <a:extLst>
              <a:ext uri="{FF2B5EF4-FFF2-40B4-BE49-F238E27FC236}">
                <a16:creationId xmlns:a16="http://schemas.microsoft.com/office/drawing/2014/main" id="{04398A00-10AA-1B49-3948-64E638B96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6" b="109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4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plant&#10;&#10;Automatisch gegenereerde beschrijving">
            <a:extLst>
              <a:ext uri="{FF2B5EF4-FFF2-40B4-BE49-F238E27FC236}">
                <a16:creationId xmlns:a16="http://schemas.microsoft.com/office/drawing/2014/main" id="{1C8E1AA4-BB6A-140F-D972-428D9E2B7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4" b="76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boom, insect, filiaal, plant&#10;&#10;Automatisch gegenereerde beschrijving">
            <a:extLst>
              <a:ext uri="{FF2B5EF4-FFF2-40B4-BE49-F238E27FC236}">
                <a16:creationId xmlns:a16="http://schemas.microsoft.com/office/drawing/2014/main" id="{3DD51D31-631F-723B-F36B-1543ACD7C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9" b="148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8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pentekening&#10;&#10;Automatisch gegenereerde beschrijving">
            <a:extLst>
              <a:ext uri="{FF2B5EF4-FFF2-40B4-BE49-F238E27FC236}">
                <a16:creationId xmlns:a16="http://schemas.microsoft.com/office/drawing/2014/main" id="{AD1E8AC6-AF73-A164-A0C9-95928B5EE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2" b="73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4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persoon, blauw&#10;&#10;Automatisch gegenereerde beschrijving">
            <a:extLst>
              <a:ext uri="{FF2B5EF4-FFF2-40B4-BE49-F238E27FC236}">
                <a16:creationId xmlns:a16="http://schemas.microsoft.com/office/drawing/2014/main" id="{33604F35-5E98-0E61-3747-84F6F7B51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54" y="0"/>
            <a:ext cx="5527547" cy="6858000"/>
          </a:xfrm>
        </p:spPr>
      </p:pic>
    </p:spTree>
    <p:extLst>
      <p:ext uri="{BB962C8B-B14F-4D97-AF65-F5344CB8AC3E}">
        <p14:creationId xmlns:p14="http://schemas.microsoft.com/office/powerpoint/2010/main" val="213016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schimmels, plant&#10;&#10;Automatisch gegenereerde beschrijving">
            <a:extLst>
              <a:ext uri="{FF2B5EF4-FFF2-40B4-BE49-F238E27FC236}">
                <a16:creationId xmlns:a16="http://schemas.microsoft.com/office/drawing/2014/main" id="{6CBBDE83-8159-92BE-F935-8B53C1C86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981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van der Arend</dc:creator>
  <cp:lastModifiedBy>Erik van der Arend</cp:lastModifiedBy>
  <cp:revision>1</cp:revision>
  <dcterms:created xsi:type="dcterms:W3CDTF">2022-10-15T16:05:01Z</dcterms:created>
  <dcterms:modified xsi:type="dcterms:W3CDTF">2022-10-15T16:21:53Z</dcterms:modified>
</cp:coreProperties>
</file>