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8E7E0-AA02-ADF4-E34C-7D18ABE17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790FEA0-A50E-0E5A-372F-E32827F50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CBE5B2-68C3-BEB6-0ADF-B5F6729B2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B7F4EA-553D-2AA6-237B-A4D912D6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8711D1-720B-386A-436B-A8A0E91A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5085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499EF-1F18-0726-4160-DEF42D7B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8A5008E-6A6A-65CC-21A6-471B7A482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34FAF8-C7FC-DCD3-164D-AED830A6A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8B403F-C1AE-1CB3-680A-593C55C8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857085-698F-AB80-8225-A02F844B4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31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0729950-53BC-EE1A-DEC7-20DF27B44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F150AE8-7E4C-8A42-EE45-126AD8A79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18E1BF-A112-5B9C-4F72-FE27E9186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46063E-9370-B207-F6CB-4D2AEE0ED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F88D9B-410D-67A8-216E-23D43A61A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778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855E8A-ADEF-E080-0AE6-59B65EF5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8EDC04-91F2-BAB0-6ADC-BA0E3C11B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2BC828-6CE1-68D0-0CC0-252D474AA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671D70-1BC0-1107-F4CA-2A3001BF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24AC3F-7F38-B9D5-084E-C947967B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843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068B6-02D0-1BD8-4EF7-537D2CBDA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22D676-FD96-F253-48FE-77A187379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5D482C-1130-CF86-C66A-79950079C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29A94F7-55B8-1120-B4BF-4C0E7C2B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B26D9E-AE39-45D1-A5B0-F75F1E02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66054-22AA-8815-1FA0-CF357537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0BEAEA-8BE0-66A8-B4E8-C1AE92682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E215AE1-A9EF-C98B-8713-DCF023B76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D928E1-A103-F2D7-A639-0FEF4391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F26CB7-CF8D-E04B-E345-180591922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99B38A4-ECC6-23A3-0276-E538916A6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167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1975D8-BD41-B766-6A73-1013588E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6888461-3E3C-DCE7-CC15-CCEF99A28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C46D5BB-B97B-9DE2-55CB-AD74CF1FE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766A052-CD0A-B6B2-0C28-7522982DC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83480D7-3C32-9A94-AB5D-A69F5C6E90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F509B2C-1B72-E791-D9E2-A3203BE7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48D6D3D-A919-B143-EBA4-3B158ACC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1F4A34C-C76F-17C3-6C77-63BF5DA5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30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B9984-4A8D-1F33-CE57-54DC9C984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F219C9B-4BDB-93AA-12F7-2541D04FF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11D6730-B0B6-0F0F-6EEF-44BFB6769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17312AC-8797-9561-0CEA-B90A8E8D5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58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D7BD764-0C33-52EC-8BCA-AE2DAA48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DCCD79-624F-FF5C-0D13-B8376B4F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022F5E3-3C6D-25DA-CEF8-42656BCBF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2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524641-3249-DF0D-0542-9FE1B9B0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6FC58A-2056-622D-DDDF-FEA9BEDC7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466FD4F-D012-61B4-EC17-679132D88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BD841F-C1C6-58E0-5522-1281F2CF7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84833D-0072-41B3-71C9-2E5FFCA9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C4F756-E657-ADC0-D111-BA19C6056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36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4EC6EA-31BA-E6FB-A65E-09782C84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35402B5-8017-8459-C050-B174A58F9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55B09ED-4C49-2A64-4B74-3933A120E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1DC355-780C-7753-677D-32E3AFE4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C1C2BB-0705-CAF5-06DB-FA078AF87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6C4858-B018-C7AE-6FC3-F9B92504D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114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6FE09A3-F6A1-5A2A-CDCB-9F92133A2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08A6299-7A3D-29DE-577A-361828720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18DE65-639A-2910-A80B-0A98757A7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64270-0F62-4F84-A965-FE60E0BF382F}" type="datetimeFigureOut">
              <a:rPr lang="nl-NL" smtClean="0"/>
              <a:t>15-10-2022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45A356-35F8-5401-8E4A-258A7CCAA8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68C5EA-72AB-5B11-3074-EAFABB2ED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C3FD7-6F93-44AF-9E5B-B113CDF0D3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82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Kantoorthema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Erik van der Arend</dc:creator>
  <cp:lastModifiedBy>Erik van der Arend</cp:lastModifiedBy>
  <cp:revision>2</cp:revision>
  <dcterms:created xsi:type="dcterms:W3CDTF">2022-10-15T16:28:10Z</dcterms:created>
  <dcterms:modified xsi:type="dcterms:W3CDTF">2022-10-15T18:24:28Z</dcterms:modified>
</cp:coreProperties>
</file>