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8" autoAdjust="0"/>
  </p:normalViewPr>
  <p:slideViewPr>
    <p:cSldViewPr snapToGrid="0">
      <p:cViewPr varScale="1">
        <p:scale>
          <a:sx n="73" d="100"/>
          <a:sy n="73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CE77-54C5-4E7B-A82B-DCA153D632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7833-A3FB-4AD8-8554-5234F11B87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9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dirty="0"/>
              <a:t>Doorn van, E. De bouwstenen van het denken, 22 cognitieve functies. In: Bolhuis, E. Hoorn, H. Veldhuis, T. (2002). Kennis als Gereedschap/Activerend Leren. Apeldoorn, hoofdstuk 2, Van Doorn, E. blz.29-36. Garant, ISBN 90-441-1313-5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7833-A3FB-4AD8-8554-5234F11B879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23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dirty="0"/>
              <a:t>Doorn van, E. De bouwstenen van het denken, 22 cognitieve functies. In: Bolhuis, E. Hoorn, H. Veldhuis, T. (2002). Kennis als Gereedschap/Activerend Leren. Apeldoorn, hoofdstuk 2, Van Doorn, E. blz.29-36. Garant, ISBN 90-441-1313-5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7833-A3FB-4AD8-8554-5234F11B879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77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dirty="0"/>
              <a:t>https://www.flexnieuws.nl/nieuws/autist-zoekt-werkgever-campagne-van-autitalent/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7833-A3FB-4AD8-8554-5234F11B879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1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Loo van, F., Van Doorn, E. (2013). Basisboek Mediërend Leren, Amsterdam: Boom, ISBN 978-946-1053-138 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Krachten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Ken je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Kan je duidelijk maken 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Kwaliteiten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Onbekend,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Samen met ander bewust van worden.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Door vanuit iemands krachten en kwaliteiten</a:t>
            </a:r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Het hoofd te bieden aan beperkingen worden ontwikkelingskansen en mogelijkheden zichtbaar. 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Hoe?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 met eigen krachten en kwaliteiten de eigen beperking bestrijden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U-boot constructie. Het individu maakt gebruik van krachten en kwaliteiten uit zijn omgeving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7833-A3FB-4AD8-8554-5234F11B879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48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Loo van, F., Van Doorn, E. (2013). Basisboek Mediërend Leren, Amsterdam: Boom</a:t>
            </a:r>
            <a:r>
              <a:rPr lang="nl-NL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, ISBN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978-946-1053-138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7833-A3FB-4AD8-8554-5234F11B879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8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1BB2-32E6-4B2B-8012-AC04CAF98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49EE8-EE50-4931-AD9C-B1CC6D830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CFAD-6D20-4756-9B8A-77DBB835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4B41-119F-4533-B370-501A3FBA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11D8-3E18-4639-B51D-5C215194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0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B864-008B-4DEE-9ABE-989F02D7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087CD-29E7-4912-A90B-0F1D72183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0132-C827-4AEA-831D-AD9069B7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4CA88-912D-45D7-8423-A5E1AFEA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1D113-D752-40A0-83D0-C17CFB88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1AFAE-3FCB-4555-9B20-46512BBAA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CF0F3-EC08-4739-9355-766D39FE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43EE-CDFF-4ACE-A1CA-F26A6E06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AC6A-0D24-4495-8BF4-4787561A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649F-1F89-4AA8-BF7F-042807D7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9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8076-F96D-4960-AB6D-86A68DE1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15CC-8132-4496-8184-30140CD0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CB57-A8B1-48C7-A892-AAA6A54E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599E-3ACF-4D84-B3C3-DE8852E1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F8EAB-5FB6-47D5-93B1-5A8D66E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01A7-1F53-4670-9254-31BFA69B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9820F-E1A7-4839-AF02-AA72306B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AEC8-C1B7-4B77-B2DE-ED1E110E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996D-47A0-4CBD-A735-393FE09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9686-E68A-4C9D-A7B5-5AED1BC2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6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C397-4F43-4899-994C-59617431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8E0D1-717F-410D-B2B2-45D06E6EB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FD3E-00DC-4E0E-AE04-77E29443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D6E3D-9652-4960-85E5-0825A48C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8BF0A-39A0-402B-89AE-A4880AF8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CF280-4E0A-457A-9ECE-B436B179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0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FD4D-34FC-4E16-AE75-FDE1FA1C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8DA61-1597-46E5-A20A-BA358907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DC6DD-0A63-4FB6-BE57-A62F02F0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B9B3-10E7-4EDE-B10F-3DE6A050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1C81D-3C87-478E-B6F9-99C4F07A4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C673C-0FE2-44F0-AB3E-3C68945A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6FE53-2C4E-4273-99D1-EE38BFE1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BF9D0-AC5A-4C27-9AAE-A82E50AE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2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07AB-2D59-4BA1-861E-5F5206B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04710-418B-4E25-A58A-2AE93074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3ADE1-1BF8-4F39-B58B-5FCF3FB1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76DFA-6001-4E63-98A3-937B9F7E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6F9BB-2831-432B-8B32-618FB218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ECB11-FB41-4473-8D22-52926AE1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B01D5-62C2-495C-8A6C-3D819B6E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21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7B7D-75FB-4421-9B1D-AF6B6249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02451-B8DC-4D22-B3C9-A651C09D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330C3-91A4-4708-A5CC-2386CAD0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7AB09-41A5-4167-B951-AC4BFC8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BE36-B82B-4C81-BCAF-3CBE37A1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343A9-11FD-4BB5-884D-E5F2E6A5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2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F2A6-142C-45AE-8C3F-4BD3567A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5E9EE-B32B-47FE-B45D-CC29645BE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00827-F970-4000-A7C9-7C7DC7A37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B1A8-27AC-490F-BDBE-313B98B7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C0F2-2002-4388-87E8-5246075A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125B6-8B93-45A8-A41A-D2434860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84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0541B-927F-4874-8327-61643153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AA9E-EA75-4D75-94E1-A7126C1E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657F-1C89-41F1-A34D-3023BA6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205A-F5D3-4999-BCC4-4B83EF836047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927D-437B-40E3-8651-E7DCC5E23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4EA59-E32C-453E-A589-B18AFE42C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7DF3-AF3E-4C2C-AAFE-0C6571625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64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">
            <a:extLst>
              <a:ext uri="{FF2B5EF4-FFF2-40B4-BE49-F238E27FC236}">
                <a16:creationId xmlns:a16="http://schemas.microsoft.com/office/drawing/2014/main" id="{AF52E74F-47EC-476A-83DA-89D52F0FF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0">
            <a:extLst>
              <a:ext uri="{FF2B5EF4-FFF2-40B4-BE49-F238E27FC236}">
                <a16:creationId xmlns:a16="http://schemas.microsoft.com/office/drawing/2014/main" id="{9CB5BABA-7627-4DCD-8A71-BD1186B26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3" y="0"/>
            <a:ext cx="925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1">
            <a:extLst>
              <a:ext uri="{FF2B5EF4-FFF2-40B4-BE49-F238E27FC236}">
                <a16:creationId xmlns:a16="http://schemas.microsoft.com/office/drawing/2014/main" id="{8710FD07-4D29-4A1B-8C6C-521FA6A9B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0"/>
            <a:ext cx="919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2">
            <a:extLst>
              <a:ext uri="{FF2B5EF4-FFF2-40B4-BE49-F238E27FC236}">
                <a16:creationId xmlns:a16="http://schemas.microsoft.com/office/drawing/2014/main" id="{F5CA2B36-E4CF-4949-B78A-EC7AE3ABF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3" y="0"/>
            <a:ext cx="925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3">
            <a:extLst>
              <a:ext uri="{FF2B5EF4-FFF2-40B4-BE49-F238E27FC236}">
                <a16:creationId xmlns:a16="http://schemas.microsoft.com/office/drawing/2014/main" id="{E9F1D41A-1736-4215-A47B-D78B9D7DC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8" y="0"/>
            <a:ext cx="925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4">
            <a:extLst>
              <a:ext uri="{FF2B5EF4-FFF2-40B4-BE49-F238E27FC236}">
                <a16:creationId xmlns:a16="http://schemas.microsoft.com/office/drawing/2014/main" id="{F733E301-25C8-4B5F-8800-A6CB3783C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0"/>
            <a:ext cx="930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5">
            <a:extLst>
              <a:ext uri="{FF2B5EF4-FFF2-40B4-BE49-F238E27FC236}">
                <a16:creationId xmlns:a16="http://schemas.microsoft.com/office/drawing/2014/main" id="{BBEB6D80-BB76-47A0-A11A-C17B9ED0DE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0"/>
            <a:ext cx="9275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6">
            <a:extLst>
              <a:ext uri="{FF2B5EF4-FFF2-40B4-BE49-F238E27FC236}">
                <a16:creationId xmlns:a16="http://schemas.microsoft.com/office/drawing/2014/main" id="{6A660FAB-990E-4641-83BF-A46FD6B27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0"/>
            <a:ext cx="920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4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7">
            <a:extLst>
              <a:ext uri="{FF2B5EF4-FFF2-40B4-BE49-F238E27FC236}">
                <a16:creationId xmlns:a16="http://schemas.microsoft.com/office/drawing/2014/main" id="{9EE25873-10FF-4501-A74D-ADF0519A1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3" y="0"/>
            <a:ext cx="927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8">
            <a:extLst>
              <a:ext uri="{FF2B5EF4-FFF2-40B4-BE49-F238E27FC236}">
                <a16:creationId xmlns:a16="http://schemas.microsoft.com/office/drawing/2014/main" id="{C8417D4E-E3DE-4065-B4B1-F9DE02E18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0"/>
            <a:ext cx="920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19">
            <a:extLst>
              <a:ext uri="{FF2B5EF4-FFF2-40B4-BE49-F238E27FC236}">
                <a16:creationId xmlns:a16="http://schemas.microsoft.com/office/drawing/2014/main" id="{CBDB7B7F-31E1-4996-9269-AD0CF4F5E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2">
            <a:extLst>
              <a:ext uri="{FF2B5EF4-FFF2-40B4-BE49-F238E27FC236}">
                <a16:creationId xmlns:a16="http://schemas.microsoft.com/office/drawing/2014/main" id="{0D91BFD6-0DBB-4849-9EB9-A99698A0A8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0"/>
            <a:ext cx="890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20">
            <a:extLst>
              <a:ext uri="{FF2B5EF4-FFF2-40B4-BE49-F238E27FC236}">
                <a16:creationId xmlns:a16="http://schemas.microsoft.com/office/drawing/2014/main" id="{C2AC68D5-F0AF-4BCE-9715-760C7A3D9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920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21">
            <a:extLst>
              <a:ext uri="{FF2B5EF4-FFF2-40B4-BE49-F238E27FC236}">
                <a16:creationId xmlns:a16="http://schemas.microsoft.com/office/drawing/2014/main" id="{CD839D14-013A-4661-8702-EDAE803AE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0"/>
            <a:ext cx="933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96542D-E04A-4C8C-8B63-4B968B16C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110490"/>
            <a:ext cx="11132820" cy="66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E0AB03-B14F-46EE-AD7B-7A6373CB5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4" y="0"/>
            <a:ext cx="1040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523251D-FB90-4502-9F43-4AD936736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" y="558800"/>
            <a:ext cx="11407816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28B0961-0B73-458E-A437-C628885F3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04" y="0"/>
            <a:ext cx="9295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FAAB4D-1AE6-457B-853A-FE0AA9867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49" y="0"/>
            <a:ext cx="944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3">
            <a:extLst>
              <a:ext uri="{FF2B5EF4-FFF2-40B4-BE49-F238E27FC236}">
                <a16:creationId xmlns:a16="http://schemas.microsoft.com/office/drawing/2014/main" id="{44EA0163-9EBB-4F81-9751-0185F6190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8" y="0"/>
            <a:ext cx="938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4">
            <a:extLst>
              <a:ext uri="{FF2B5EF4-FFF2-40B4-BE49-F238E27FC236}">
                <a16:creationId xmlns:a16="http://schemas.microsoft.com/office/drawing/2014/main" id="{70192DBD-4F81-4ED9-8788-9CDE6D89A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0"/>
            <a:ext cx="930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5">
            <a:extLst>
              <a:ext uri="{FF2B5EF4-FFF2-40B4-BE49-F238E27FC236}">
                <a16:creationId xmlns:a16="http://schemas.microsoft.com/office/drawing/2014/main" id="{4A992F07-F477-4B8E-B19B-F5DEF239A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0"/>
            <a:ext cx="919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6">
            <a:extLst>
              <a:ext uri="{FF2B5EF4-FFF2-40B4-BE49-F238E27FC236}">
                <a16:creationId xmlns:a16="http://schemas.microsoft.com/office/drawing/2014/main" id="{4F8F5071-1EA6-4073-9B52-51E954107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0"/>
            <a:ext cx="9248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7">
            <a:extLst>
              <a:ext uri="{FF2B5EF4-FFF2-40B4-BE49-F238E27FC236}">
                <a16:creationId xmlns:a16="http://schemas.microsoft.com/office/drawing/2014/main" id="{955C4555-E516-4E44-9CA8-F741AA2BA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0"/>
            <a:ext cx="930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4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8">
            <a:extLst>
              <a:ext uri="{FF2B5EF4-FFF2-40B4-BE49-F238E27FC236}">
                <a16:creationId xmlns:a16="http://schemas.microsoft.com/office/drawing/2014/main" id="{840D0E39-DEC0-46C4-B880-B29C1074C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otoboek9">
            <a:extLst>
              <a:ext uri="{FF2B5EF4-FFF2-40B4-BE49-F238E27FC236}">
                <a16:creationId xmlns:a16="http://schemas.microsoft.com/office/drawing/2014/main" id="{168BA0BA-3F9D-48EA-9489-EB9781704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0"/>
            <a:ext cx="9231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45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54F6D98-5936-45F1-A84E-DC85E5AA2E26}" vid="{5838731C-1A12-44CF-8F52-7E8E9E21B6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250</Words>
  <Application>Microsoft Office PowerPoint</Application>
  <PresentationFormat>Breedbeeld</PresentationFormat>
  <Paragraphs>29</Paragraphs>
  <Slides>26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der Arend</dc:creator>
  <cp:lastModifiedBy>Erik van der Arend</cp:lastModifiedBy>
  <cp:revision>6</cp:revision>
  <dcterms:created xsi:type="dcterms:W3CDTF">2021-12-16T10:58:50Z</dcterms:created>
  <dcterms:modified xsi:type="dcterms:W3CDTF">2021-12-16T14:01:40Z</dcterms:modified>
</cp:coreProperties>
</file>